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0.xml" ContentType="application/vnd.openxmlformats-officedocument.theme+xml"/>
  <Override PartName="/ppt/slideLayouts/slideLayout47.xml" ContentType="application/vnd.openxmlformats-officedocument.presentationml.slideLayout+xml"/>
  <Override PartName="/ppt/theme/theme11.xml" ContentType="application/vnd.openxmlformats-officedocument.theme+xml"/>
  <Override PartName="/ppt/slideLayouts/slideLayout48.xml" ContentType="application/vnd.openxmlformats-officedocument.presentationml.slideLayout+xml"/>
  <Override PartName="/ppt/theme/theme12.xml" ContentType="application/vnd.openxmlformats-officedocument.theme+xml"/>
  <Override PartName="/ppt/slideLayouts/slideLayout49.xml" ContentType="application/vnd.openxmlformats-officedocument.presentationml.slideLayout+xml"/>
  <Override PartName="/ppt/theme/theme13.xml" ContentType="application/vnd.openxmlformats-officedocument.theme+xml"/>
  <Override PartName="/ppt/slideLayouts/slideLayout50.xml" ContentType="application/vnd.openxmlformats-officedocument.presentationml.slideLayout+xml"/>
  <Override PartName="/ppt/theme/theme14.xml" ContentType="application/vnd.openxmlformats-officedocument.theme+xml"/>
  <Override PartName="/ppt/slideLayouts/slideLayout51.xml" ContentType="application/vnd.openxmlformats-officedocument.presentationml.slideLayout+xml"/>
  <Override PartName="/ppt/theme/theme15.xml" ContentType="application/vnd.openxmlformats-officedocument.theme+xml"/>
  <Override PartName="/ppt/slideLayouts/slideLayout52.xml" ContentType="application/vnd.openxmlformats-officedocument.presentationml.slideLayout+xml"/>
  <Override PartName="/ppt/theme/theme16.xml" ContentType="application/vnd.openxmlformats-officedocument.theme+xml"/>
  <Override PartName="/ppt/slideLayouts/slideLayout53.xml" ContentType="application/vnd.openxmlformats-officedocument.presentationml.slideLayout+xml"/>
  <Override PartName="/ppt/theme/theme17.xml" ContentType="application/vnd.openxmlformats-officedocument.theme+xml"/>
  <Override PartName="/ppt/slideLayouts/slideLayout54.xml" ContentType="application/vnd.openxmlformats-officedocument.presentationml.slideLayout+xml"/>
  <Override PartName="/ppt/theme/theme18.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9.xml" ContentType="application/vnd.openxmlformats-officedocument.theme+xml"/>
  <Override PartName="/ppt/slideLayouts/slideLayout66.xml" ContentType="application/vnd.openxmlformats-officedocument.presentationml.slideLayout+xml"/>
  <Override PartName="/ppt/theme/theme20.xml" ContentType="application/vnd.openxmlformats-officedocument.theme+xml"/>
  <Override PartName="/ppt/slideLayouts/slideLayout67.xml" ContentType="application/vnd.openxmlformats-officedocument.presentationml.slideLayout+xml"/>
  <Override PartName="/ppt/theme/theme21.xml" ContentType="application/vnd.openxmlformats-officedocument.theme+xml"/>
  <Override PartName="/ppt/slideLayouts/slideLayout68.xml" ContentType="application/vnd.openxmlformats-officedocument.presentationml.slideLayout+xml"/>
  <Override PartName="/ppt/theme/theme2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904" r:id="rId1"/>
    <p:sldMasterId id="2147484163" r:id="rId2"/>
    <p:sldMasterId id="2147483924" r:id="rId3"/>
    <p:sldMasterId id="2147483926" r:id="rId4"/>
    <p:sldMasterId id="2147483928" r:id="rId5"/>
    <p:sldMasterId id="2147483930" r:id="rId6"/>
    <p:sldMasterId id="2147483938" r:id="rId7"/>
    <p:sldMasterId id="2147483946" r:id="rId8"/>
    <p:sldMasterId id="2147483966" r:id="rId9"/>
    <p:sldMasterId id="2147483968" r:id="rId10"/>
    <p:sldMasterId id="2147484010" r:id="rId11"/>
    <p:sldMasterId id="2147484012" r:id="rId12"/>
    <p:sldMasterId id="2147484014" r:id="rId13"/>
    <p:sldMasterId id="2147484016" r:id="rId14"/>
    <p:sldMasterId id="2147484054" r:id="rId15"/>
    <p:sldMasterId id="2147484056" r:id="rId16"/>
    <p:sldMasterId id="2147484075" r:id="rId17"/>
    <p:sldMasterId id="2147484089" r:id="rId18"/>
    <p:sldMasterId id="2147484091" r:id="rId19"/>
    <p:sldMasterId id="2147484115" r:id="rId20"/>
    <p:sldMasterId id="2147484129" r:id="rId21"/>
    <p:sldMasterId id="2147484131" r:id="rId22"/>
    <p:sldMasterId id="2147484151" r:id="rId23"/>
  </p:sldMasterIdLst>
  <p:notesMasterIdLst>
    <p:notesMasterId r:id="rId48"/>
  </p:notesMasterIdLst>
  <p:handoutMasterIdLst>
    <p:handoutMasterId r:id="rId49"/>
  </p:handoutMasterIdLst>
  <p:sldIdLst>
    <p:sldId id="532" r:id="rId24"/>
    <p:sldId id="1209" r:id="rId25"/>
    <p:sldId id="629" r:id="rId26"/>
    <p:sldId id="690" r:id="rId27"/>
    <p:sldId id="817" r:id="rId28"/>
    <p:sldId id="263" r:id="rId29"/>
    <p:sldId id="1267" r:id="rId30"/>
    <p:sldId id="1270" r:id="rId31"/>
    <p:sldId id="257" r:id="rId32"/>
    <p:sldId id="818" r:id="rId33"/>
    <p:sldId id="1257" r:id="rId34"/>
    <p:sldId id="267" r:id="rId35"/>
    <p:sldId id="339" r:id="rId36"/>
    <p:sldId id="535" r:id="rId37"/>
    <p:sldId id="1265" r:id="rId38"/>
    <p:sldId id="692" r:id="rId39"/>
    <p:sldId id="1248" r:id="rId40"/>
    <p:sldId id="271" r:id="rId41"/>
    <p:sldId id="503" r:id="rId42"/>
    <p:sldId id="266" r:id="rId43"/>
    <p:sldId id="370" r:id="rId44"/>
    <p:sldId id="327" r:id="rId45"/>
    <p:sldId id="299" r:id="rId46"/>
    <p:sldId id="305" r:id="rId47"/>
  </p:sldIdLst>
  <p:sldSz cx="9144000" cy="5143500" type="screen16x9"/>
  <p:notesSz cx="9601200" cy="7315200"/>
  <p:embeddedFontLst>
    <p:embeddedFont>
      <p:font typeface="Arial Black" panose="020B0A04020102020204" pitchFamily="34" charset="0"/>
      <p:bold r:id="rId50"/>
    </p:embeddedFon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Corbel" panose="020B0503020204020204" pitchFamily="34" charset="0"/>
      <p:regular r:id="rId57"/>
      <p:bold r:id="rId58"/>
      <p:italic r:id="rId59"/>
      <p:boldItalic r:id="rId60"/>
    </p:embeddedFont>
    <p:embeddedFont>
      <p:font typeface="Tw Cen MT" panose="020B0602020104020603" pitchFamily="34" charset="0"/>
      <p:regular r:id="rId61"/>
      <p:bold r:id="rId62"/>
      <p:italic r:id="rId63"/>
      <p:boldItalic r:id="rId64"/>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867E"/>
    <a:srgbClr val="1B3452"/>
    <a:srgbClr val="1B3952"/>
    <a:srgbClr val="9B7139"/>
    <a:srgbClr val="B67B41"/>
    <a:srgbClr val="BE8E53"/>
    <a:srgbClr val="560E01"/>
    <a:srgbClr val="9C4807"/>
    <a:srgbClr val="372A1D"/>
    <a:srgbClr val="433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2" autoAdjust="0"/>
    <p:restoredTop sz="95372" autoAdjust="0"/>
  </p:normalViewPr>
  <p:slideViewPr>
    <p:cSldViewPr>
      <p:cViewPr varScale="1">
        <p:scale>
          <a:sx n="78" d="100"/>
          <a:sy n="78" d="100"/>
        </p:scale>
        <p:origin x="206" y="5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21.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Master" Target="slideMasters/slideMaster8.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font" Target="fonts/font10.fntdata"/><Relationship Id="rId67"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font" Target="fonts/font5.fntdata"/><Relationship Id="rId62"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7FB69B-A102-4E7C-BC2F-6BF6A2337234}"/>
              </a:ext>
            </a:extLst>
          </p:cNvPr>
          <p:cNvSpPr>
            <a:spLocks noGrp="1"/>
          </p:cNvSpPr>
          <p:nvPr>
            <p:ph type="hdr" sz="quarter"/>
          </p:nvPr>
        </p:nvSpPr>
        <p:spPr>
          <a:xfrm>
            <a:off x="1" y="2"/>
            <a:ext cx="4161390" cy="367259"/>
          </a:xfrm>
          <a:prstGeom prst="rect">
            <a:avLst/>
          </a:prstGeom>
        </p:spPr>
        <p:txBody>
          <a:bodyPr vert="horz" lIns="94837" tIns="47418" rIns="94837" bIns="47418" rtlCol="0"/>
          <a:lstStyle>
            <a:lvl1pPr algn="l">
              <a:defRPr sz="1200"/>
            </a:lvl1pPr>
          </a:lstStyle>
          <a:p>
            <a:endParaRPr lang="en-US"/>
          </a:p>
        </p:txBody>
      </p:sp>
      <p:sp>
        <p:nvSpPr>
          <p:cNvPr id="3" name="Date Placeholder 2">
            <a:extLst>
              <a:ext uri="{FF2B5EF4-FFF2-40B4-BE49-F238E27FC236}">
                <a16:creationId xmlns:a16="http://schemas.microsoft.com/office/drawing/2014/main" id="{D87A8970-0345-4113-90CA-F619D62D429E}"/>
              </a:ext>
            </a:extLst>
          </p:cNvPr>
          <p:cNvSpPr>
            <a:spLocks noGrp="1"/>
          </p:cNvSpPr>
          <p:nvPr>
            <p:ph type="dt" sz="quarter" idx="1"/>
          </p:nvPr>
        </p:nvSpPr>
        <p:spPr>
          <a:xfrm>
            <a:off x="5437637" y="2"/>
            <a:ext cx="4161390" cy="367259"/>
          </a:xfrm>
          <a:prstGeom prst="rect">
            <a:avLst/>
          </a:prstGeom>
        </p:spPr>
        <p:txBody>
          <a:bodyPr vert="horz" lIns="94837" tIns="47418" rIns="94837" bIns="47418" rtlCol="0"/>
          <a:lstStyle>
            <a:lvl1pPr algn="r">
              <a:defRPr sz="1200"/>
            </a:lvl1pPr>
          </a:lstStyle>
          <a:p>
            <a:fld id="{99F96873-29B7-40C6-8938-3E8B2921935F}" type="datetimeFigureOut">
              <a:rPr lang="en-US" smtClean="0"/>
              <a:t>2/24/2020</a:t>
            </a:fld>
            <a:endParaRPr lang="en-US"/>
          </a:p>
        </p:txBody>
      </p:sp>
      <p:sp>
        <p:nvSpPr>
          <p:cNvPr id="4" name="Footer Placeholder 3">
            <a:extLst>
              <a:ext uri="{FF2B5EF4-FFF2-40B4-BE49-F238E27FC236}">
                <a16:creationId xmlns:a16="http://schemas.microsoft.com/office/drawing/2014/main" id="{1AB03C8F-842B-4301-8507-676F79639451}"/>
              </a:ext>
            </a:extLst>
          </p:cNvPr>
          <p:cNvSpPr>
            <a:spLocks noGrp="1"/>
          </p:cNvSpPr>
          <p:nvPr>
            <p:ph type="ftr" sz="quarter" idx="2"/>
          </p:nvPr>
        </p:nvSpPr>
        <p:spPr>
          <a:xfrm>
            <a:off x="1" y="6947943"/>
            <a:ext cx="4161390" cy="367259"/>
          </a:xfrm>
          <a:prstGeom prst="rect">
            <a:avLst/>
          </a:prstGeom>
        </p:spPr>
        <p:txBody>
          <a:bodyPr vert="horz" lIns="94837" tIns="47418" rIns="94837" bIns="47418"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083EC9B-765D-43A9-81AA-C1C0C5BFE609}"/>
              </a:ext>
            </a:extLst>
          </p:cNvPr>
          <p:cNvSpPr>
            <a:spLocks noGrp="1"/>
          </p:cNvSpPr>
          <p:nvPr>
            <p:ph type="sldNum" sz="quarter" idx="3"/>
          </p:nvPr>
        </p:nvSpPr>
        <p:spPr>
          <a:xfrm>
            <a:off x="5437637" y="6947943"/>
            <a:ext cx="4161390" cy="367259"/>
          </a:xfrm>
          <a:prstGeom prst="rect">
            <a:avLst/>
          </a:prstGeom>
        </p:spPr>
        <p:txBody>
          <a:bodyPr vert="horz" lIns="94837" tIns="47418" rIns="94837" bIns="47418" rtlCol="0" anchor="b"/>
          <a:lstStyle>
            <a:lvl1pPr algn="r">
              <a:defRPr sz="1200"/>
            </a:lvl1pPr>
          </a:lstStyle>
          <a:p>
            <a:fld id="{64813272-D664-4C69-B889-45F7EEA1EA37}" type="slidenum">
              <a:rPr lang="en-US" smtClean="0"/>
              <a:t>‹#›</a:t>
            </a:fld>
            <a:endParaRPr lang="en-US"/>
          </a:p>
        </p:txBody>
      </p:sp>
    </p:spTree>
    <p:extLst>
      <p:ext uri="{BB962C8B-B14F-4D97-AF65-F5344CB8AC3E}">
        <p14:creationId xmlns:p14="http://schemas.microsoft.com/office/powerpoint/2010/main" val="24698931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39" tIns="48320" rIns="96639" bIns="483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39" tIns="48320" rIns="96639" bIns="48320" rtlCol="0"/>
          <a:lstStyle>
            <a:lvl1pPr algn="r" fontAlgn="auto">
              <a:spcBef>
                <a:spcPts val="0"/>
              </a:spcBef>
              <a:spcAft>
                <a:spcPts val="0"/>
              </a:spcAft>
              <a:defRPr sz="1200" smtClean="0">
                <a:latin typeface="+mn-lt"/>
              </a:defRPr>
            </a:lvl1pPr>
          </a:lstStyle>
          <a:p>
            <a:pPr>
              <a:defRPr/>
            </a:pPr>
            <a:fld id="{949F12DA-1440-486C-A95A-9889A7861B62}" type="datetimeFigureOut">
              <a:rPr lang="en-US"/>
              <a:pPr>
                <a:defRPr/>
              </a:pPr>
              <a:t>2/24/2020</a:t>
            </a:fld>
            <a:endParaRPr lang="en-US"/>
          </a:p>
        </p:txBody>
      </p:sp>
      <p:sp>
        <p:nvSpPr>
          <p:cNvPr id="4" name="Slide Image Placeholder 3"/>
          <p:cNvSpPr>
            <a:spLocks noGrp="1" noRot="1" noChangeAspect="1"/>
          </p:cNvSpPr>
          <p:nvPr>
            <p:ph type="sldImg" idx="2"/>
          </p:nvPr>
        </p:nvSpPr>
        <p:spPr>
          <a:xfrm>
            <a:off x="2362200" y="547688"/>
            <a:ext cx="4876800" cy="2743200"/>
          </a:xfrm>
          <a:prstGeom prst="rect">
            <a:avLst/>
          </a:prstGeom>
          <a:noFill/>
          <a:ln w="12700">
            <a:solidFill>
              <a:prstClr val="black"/>
            </a:solidFill>
          </a:ln>
        </p:spPr>
        <p:txBody>
          <a:bodyPr vert="horz" lIns="96639" tIns="48320" rIns="96639" bIns="48320" rtlCol="0" anchor="ctr"/>
          <a:lstStyle/>
          <a:p>
            <a:pPr lvl="0"/>
            <a:endParaRPr lang="en-US" noProof="0"/>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39" tIns="48320" rIns="96639" bIns="483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39" tIns="48320" rIns="96639" bIns="483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39" tIns="48320" rIns="96639" bIns="48320" rtlCol="0" anchor="b"/>
          <a:lstStyle>
            <a:lvl1pPr algn="r" fontAlgn="auto">
              <a:spcBef>
                <a:spcPts val="0"/>
              </a:spcBef>
              <a:spcAft>
                <a:spcPts val="0"/>
              </a:spcAft>
              <a:defRPr sz="1200" smtClean="0">
                <a:latin typeface="+mn-lt"/>
              </a:defRPr>
            </a:lvl1pPr>
          </a:lstStyle>
          <a:p>
            <a:pPr>
              <a:defRPr/>
            </a:pPr>
            <a:fld id="{328EAEC9-DE39-4CAC-A7AB-77CC04B9A22C}" type="slidenum">
              <a:rPr lang="en-US"/>
              <a:pPr>
                <a:defRPr/>
              </a:pPr>
              <a:t>‹#›</a:t>
            </a:fld>
            <a:endParaRPr lang="en-US"/>
          </a:p>
        </p:txBody>
      </p:sp>
    </p:spTree>
    <p:extLst>
      <p:ext uri="{BB962C8B-B14F-4D97-AF65-F5344CB8AC3E}">
        <p14:creationId xmlns:p14="http://schemas.microsoft.com/office/powerpoint/2010/main" val="37550163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1</a:t>
            </a:fld>
            <a:endParaRPr lang="en-US"/>
          </a:p>
        </p:txBody>
      </p:sp>
    </p:spTree>
    <p:extLst>
      <p:ext uri="{BB962C8B-B14F-4D97-AF65-F5344CB8AC3E}">
        <p14:creationId xmlns:p14="http://schemas.microsoft.com/office/powerpoint/2010/main" val="3942271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EAEC9-DE39-4CAC-A7AB-77CC04B9A22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207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18</a:t>
            </a:fld>
            <a:endParaRPr lang="en-US"/>
          </a:p>
        </p:txBody>
      </p:sp>
    </p:spTree>
    <p:extLst>
      <p:ext uri="{BB962C8B-B14F-4D97-AF65-F5344CB8AC3E}">
        <p14:creationId xmlns:p14="http://schemas.microsoft.com/office/powerpoint/2010/main" val="2737035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19</a:t>
            </a:fld>
            <a:endParaRPr lang="en-US"/>
          </a:p>
        </p:txBody>
      </p:sp>
    </p:spTree>
    <p:extLst>
      <p:ext uri="{BB962C8B-B14F-4D97-AF65-F5344CB8AC3E}">
        <p14:creationId xmlns:p14="http://schemas.microsoft.com/office/powerpoint/2010/main" val="1785253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20</a:t>
            </a:fld>
            <a:endParaRPr lang="en-US"/>
          </a:p>
        </p:txBody>
      </p:sp>
    </p:spTree>
    <p:extLst>
      <p:ext uri="{BB962C8B-B14F-4D97-AF65-F5344CB8AC3E}">
        <p14:creationId xmlns:p14="http://schemas.microsoft.com/office/powerpoint/2010/main" val="1156325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22</a:t>
            </a:fld>
            <a:endParaRPr lang="en-US"/>
          </a:p>
        </p:txBody>
      </p:sp>
    </p:spTree>
    <p:extLst>
      <p:ext uri="{BB962C8B-B14F-4D97-AF65-F5344CB8AC3E}">
        <p14:creationId xmlns:p14="http://schemas.microsoft.com/office/powerpoint/2010/main" val="294975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23</a:t>
            </a:fld>
            <a:endParaRPr lang="en-US"/>
          </a:p>
        </p:txBody>
      </p:sp>
    </p:spTree>
    <p:extLst>
      <p:ext uri="{BB962C8B-B14F-4D97-AF65-F5344CB8AC3E}">
        <p14:creationId xmlns:p14="http://schemas.microsoft.com/office/powerpoint/2010/main" val="238991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24</a:t>
            </a:fld>
            <a:endParaRPr lang="en-US"/>
          </a:p>
        </p:txBody>
      </p:sp>
    </p:spTree>
    <p:extLst>
      <p:ext uri="{BB962C8B-B14F-4D97-AF65-F5344CB8AC3E}">
        <p14:creationId xmlns:p14="http://schemas.microsoft.com/office/powerpoint/2010/main" val="2267281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EAEC9-DE39-4CAC-A7AB-77CC04B9A22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7048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3</a:t>
            </a:fld>
            <a:endParaRPr lang="en-US"/>
          </a:p>
        </p:txBody>
      </p:sp>
    </p:spTree>
    <p:extLst>
      <p:ext uri="{BB962C8B-B14F-4D97-AF65-F5344CB8AC3E}">
        <p14:creationId xmlns:p14="http://schemas.microsoft.com/office/powerpoint/2010/main" val="94869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4</a:t>
            </a:fld>
            <a:endParaRPr lang="en-US"/>
          </a:p>
        </p:txBody>
      </p:sp>
    </p:spTree>
    <p:extLst>
      <p:ext uri="{BB962C8B-B14F-4D97-AF65-F5344CB8AC3E}">
        <p14:creationId xmlns:p14="http://schemas.microsoft.com/office/powerpoint/2010/main" val="2757218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12</a:t>
            </a:fld>
            <a:endParaRPr lang="en-US"/>
          </a:p>
        </p:txBody>
      </p:sp>
    </p:spTree>
    <p:extLst>
      <p:ext uri="{BB962C8B-B14F-4D97-AF65-F5344CB8AC3E}">
        <p14:creationId xmlns:p14="http://schemas.microsoft.com/office/powerpoint/2010/main" val="4058162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13</a:t>
            </a:fld>
            <a:endParaRPr lang="en-US"/>
          </a:p>
        </p:txBody>
      </p:sp>
    </p:spTree>
    <p:extLst>
      <p:ext uri="{BB962C8B-B14F-4D97-AF65-F5344CB8AC3E}">
        <p14:creationId xmlns:p14="http://schemas.microsoft.com/office/powerpoint/2010/main" val="173461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14</a:t>
            </a:fld>
            <a:endParaRPr lang="en-US"/>
          </a:p>
        </p:txBody>
      </p:sp>
    </p:spTree>
    <p:extLst>
      <p:ext uri="{BB962C8B-B14F-4D97-AF65-F5344CB8AC3E}">
        <p14:creationId xmlns:p14="http://schemas.microsoft.com/office/powerpoint/2010/main" val="737713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EAEC9-DE39-4CAC-A7AB-77CC04B9A22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829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8EAEC9-DE39-4CAC-A7AB-77CC04B9A22C}" type="slidenum">
              <a:rPr lang="en-US" smtClean="0"/>
              <a:pPr>
                <a:defRPr/>
              </a:pPr>
              <a:t>16</a:t>
            </a:fld>
            <a:endParaRPr lang="en-US"/>
          </a:p>
        </p:txBody>
      </p:sp>
    </p:spTree>
    <p:extLst>
      <p:ext uri="{BB962C8B-B14F-4D97-AF65-F5344CB8AC3E}">
        <p14:creationId xmlns:p14="http://schemas.microsoft.com/office/powerpoint/2010/main" val="122102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vert="horz" lIns="91440" tIns="45720" rIns="91440" bIns="45720" rtlCol="0"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pPr>
              <a:defRPr/>
            </a:pPr>
            <a:fld id="{0CBC06B8-3142-45CD-86B7-9261104EFF69}" type="datetimeFigureOut">
              <a:rPr lang="en-US" smtClean="0"/>
              <a:pPr>
                <a:defRPr/>
              </a:pPr>
              <a:t>2/24/2020</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F32D23A-FB84-4952-8978-D3E73F4C54E7}" type="slidenum">
              <a:rPr lang="en-US" smtClean="0"/>
              <a:pPr>
                <a:defRPr/>
              </a:pPr>
              <a:t>‹#›</a:t>
            </a:fld>
            <a:endParaRPr lang="en-US"/>
          </a:p>
        </p:txBody>
      </p:sp>
    </p:spTree>
    <p:extLst>
      <p:ext uri="{BB962C8B-B14F-4D97-AF65-F5344CB8AC3E}">
        <p14:creationId xmlns:p14="http://schemas.microsoft.com/office/powerpoint/2010/main" val="780284308"/>
      </p:ext>
    </p:extLst>
  </p:cSld>
  <p:clrMapOvr>
    <a:masterClrMapping/>
  </p:clrMapOvr>
  <p:transition advClick="0" advTm="10000">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16855A7-D6CF-4BB7-B8BE-180FDDC0B95A}" type="datetimeFigureOut">
              <a:rPr lang="en-US" smtClean="0"/>
              <a:pPr>
                <a:defRPr/>
              </a:pPr>
              <a:t>2/24/2020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726B464-84ED-4A2E-BD91-351B7A15168B}" type="slidenum">
              <a:rPr lang="en-US" smtClean="0"/>
              <a:pPr>
                <a:defRPr/>
              </a:pPr>
              <a:t>‹#›</a:t>
            </a:fld>
            <a:endParaRPr lang="en-US"/>
          </a:p>
        </p:txBody>
      </p:sp>
    </p:spTree>
    <p:extLst>
      <p:ext uri="{BB962C8B-B14F-4D97-AF65-F5344CB8AC3E}">
        <p14:creationId xmlns:p14="http://schemas.microsoft.com/office/powerpoint/2010/main" val="3200725396"/>
      </p:ext>
    </p:extLst>
  </p:cSld>
  <p:clrMapOvr>
    <a:masterClrMapping/>
  </p:clrMapOvr>
  <p:transition advClick="0" advTm="10000">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16855A7-D6CF-4BB7-B8BE-180FDDC0B95A}" type="datetimeFigureOut">
              <a:rPr lang="en-US" smtClean="0"/>
              <a:pPr>
                <a:defRPr/>
              </a:pPr>
              <a:t>2/24/2020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726B464-84ED-4A2E-BD91-351B7A15168B}" type="slidenum">
              <a:rPr lang="en-US" smtClean="0"/>
              <a:pPr>
                <a:defRPr/>
              </a:pPr>
              <a:t>‹#›</a:t>
            </a:fld>
            <a:endParaRPr lang="en-US"/>
          </a:p>
        </p:txBody>
      </p:sp>
    </p:spTree>
    <p:extLst>
      <p:ext uri="{BB962C8B-B14F-4D97-AF65-F5344CB8AC3E}">
        <p14:creationId xmlns:p14="http://schemas.microsoft.com/office/powerpoint/2010/main" val="544976392"/>
      </p:ext>
    </p:extLst>
  </p:cSld>
  <p:clrMapOvr>
    <a:masterClrMapping/>
  </p:clrMapOvr>
  <p:transition advClick="0" advTm="10000">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16855A7-D6CF-4BB7-B8BE-180FDDC0B95A}" type="datetimeFigureOut">
              <a:rPr lang="en-US" smtClean="0"/>
              <a:pPr>
                <a:defRPr/>
              </a:pPr>
              <a:t>2/24/2020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726B464-84ED-4A2E-BD91-351B7A15168B}" type="slidenum">
              <a:rPr lang="en-US" smtClean="0"/>
              <a:pPr>
                <a:defRPr/>
              </a:pPr>
              <a:t>‹#›</a:t>
            </a:fld>
            <a:endParaRPr lang="en-US"/>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886052147"/>
      </p:ext>
    </p:extLst>
  </p:cSld>
  <p:clrMapOvr>
    <a:masterClrMapping/>
  </p:clrMapOvr>
  <p:transition advClick="0" advTm="10000">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16855A7-D6CF-4BB7-B8BE-180FDDC0B95A}" type="datetimeFigureOut">
              <a:rPr lang="en-US" smtClean="0"/>
              <a:pPr>
                <a:defRPr/>
              </a:pPr>
              <a:t>2/24/2020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726B464-84ED-4A2E-BD91-351B7A15168B}" type="slidenum">
              <a:rPr lang="en-US" smtClean="0"/>
              <a:pPr>
                <a:defRPr/>
              </a:pPr>
              <a:t>‹#›</a:t>
            </a:fld>
            <a:endParaRPr lang="en-US"/>
          </a:p>
        </p:txBody>
      </p:sp>
    </p:spTree>
    <p:extLst>
      <p:ext uri="{BB962C8B-B14F-4D97-AF65-F5344CB8AC3E}">
        <p14:creationId xmlns:p14="http://schemas.microsoft.com/office/powerpoint/2010/main" val="922099050"/>
      </p:ext>
    </p:extLst>
  </p:cSld>
  <p:clrMapOvr>
    <a:masterClrMapping/>
  </p:clrMapOvr>
  <p:transition advClick="0" advTm="10000">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fld id="{C16855A7-D6CF-4BB7-B8BE-180FDDC0B95A}" type="datetimeFigureOut">
              <a:rPr lang="en-US" smtClean="0"/>
              <a:pPr>
                <a:defRPr/>
              </a:pPr>
              <a:t>2/24/2020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A726B464-84ED-4A2E-BD91-351B7A15168B}" type="slidenum">
              <a:rPr lang="en-US" smtClean="0"/>
              <a:pPr>
                <a:defRPr/>
              </a:pPr>
              <a:t>‹#›</a:t>
            </a:fld>
            <a:endParaRPr lang="en-US"/>
          </a:p>
        </p:txBody>
      </p:sp>
    </p:spTree>
    <p:extLst>
      <p:ext uri="{BB962C8B-B14F-4D97-AF65-F5344CB8AC3E}">
        <p14:creationId xmlns:p14="http://schemas.microsoft.com/office/powerpoint/2010/main" val="1922004419"/>
      </p:ext>
    </p:extLst>
  </p:cSld>
  <p:clrMapOvr>
    <a:masterClrMapping/>
  </p:clrMapOvr>
  <p:transition advClick="0" advTm="10000">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fld id="{C16855A7-D6CF-4BB7-B8BE-180FDDC0B95A}" type="datetimeFigureOut">
              <a:rPr lang="en-US" smtClean="0"/>
              <a:pPr>
                <a:defRPr/>
              </a:pPr>
              <a:t>2/24/2020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A726B464-84ED-4A2E-BD91-351B7A15168B}" type="slidenum">
              <a:rPr lang="en-US" smtClean="0"/>
              <a:pPr>
                <a:defRPr/>
              </a:pPr>
              <a:t>‹#›</a:t>
            </a:fld>
            <a:endParaRPr lang="en-US"/>
          </a:p>
        </p:txBody>
      </p:sp>
    </p:spTree>
    <p:extLst>
      <p:ext uri="{BB962C8B-B14F-4D97-AF65-F5344CB8AC3E}">
        <p14:creationId xmlns:p14="http://schemas.microsoft.com/office/powerpoint/2010/main" val="1007337328"/>
      </p:ext>
    </p:extLst>
  </p:cSld>
  <p:clrMapOvr>
    <a:masterClrMapping/>
  </p:clrMapOvr>
  <p:transition advClick="0" advTm="10000">
    <p:wedg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D786D00-5C04-4BA1-AFFE-77C554000D88}" type="datetimeFigureOut">
              <a:rPr lang="en-US" smtClean="0"/>
              <a:pPr>
                <a:defRPr/>
              </a:pPr>
              <a:t>2/24/2020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E6C8E77-8018-40CB-8341-2CB88BFB35EB}" type="slidenum">
              <a:rPr lang="en-US" smtClean="0"/>
              <a:pPr>
                <a:defRPr/>
              </a:pPr>
              <a:t>‹#›</a:t>
            </a:fld>
            <a:endParaRPr lang="en-US"/>
          </a:p>
        </p:txBody>
      </p:sp>
    </p:spTree>
    <p:extLst>
      <p:ext uri="{BB962C8B-B14F-4D97-AF65-F5344CB8AC3E}">
        <p14:creationId xmlns:p14="http://schemas.microsoft.com/office/powerpoint/2010/main" val="369990935"/>
      </p:ext>
    </p:extLst>
  </p:cSld>
  <p:clrMapOvr>
    <a:masterClrMapping/>
  </p:clrMapOvr>
  <p:transition advClick="0" advTm="10000">
    <p:wedg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9A49BB1-87DC-46F0-9504-21A9B794D47A}" type="datetimeFigureOut">
              <a:rPr lang="en-US" smtClean="0"/>
              <a:pPr>
                <a:defRPr/>
              </a:pPr>
              <a:t>2/24/2020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3D3751F-DBA6-4B7E-90FF-43AC45430C7B}" type="slidenum">
              <a:rPr lang="en-US" smtClean="0"/>
              <a:pPr>
                <a:defRPr/>
              </a:pPr>
              <a:t>‹#›</a:t>
            </a:fld>
            <a:endParaRPr lang="en-US"/>
          </a:p>
        </p:txBody>
      </p:sp>
    </p:spTree>
    <p:extLst>
      <p:ext uri="{BB962C8B-B14F-4D97-AF65-F5344CB8AC3E}">
        <p14:creationId xmlns:p14="http://schemas.microsoft.com/office/powerpoint/2010/main" val="27256884"/>
      </p:ext>
    </p:extLst>
  </p:cSld>
  <p:clrMapOvr>
    <a:masterClrMapping/>
  </p:clrMapOvr>
  <p:transition advClick="0" advTm="10000">
    <p:wedg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17CA-A93F-4D14-8268-1EEB6A7429CD}"/>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D80CF1-0241-47C5-8D7A-C84BEFB8CD0B}"/>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76C781-2674-402B-A702-D6C631DD1506}"/>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5" name="Footer Placeholder 4">
            <a:extLst>
              <a:ext uri="{FF2B5EF4-FFF2-40B4-BE49-F238E27FC236}">
                <a16:creationId xmlns:a16="http://schemas.microsoft.com/office/drawing/2014/main" id="{1911A0B6-76B8-4DE3-9501-D703433A3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AE839-C400-4E1E-ACE4-D4FEEFBBECF0}"/>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3835163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1531-16B1-4D94-A3DF-F974424A22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A7A9D-A0EF-418F-AF0F-53001EF97E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532E7-51CA-4EBD-8B68-839A006296B5}"/>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5" name="Footer Placeholder 4">
            <a:extLst>
              <a:ext uri="{FF2B5EF4-FFF2-40B4-BE49-F238E27FC236}">
                <a16:creationId xmlns:a16="http://schemas.microsoft.com/office/drawing/2014/main" id="{B08FD47C-2A24-46CB-B038-1D69A12C3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9F5787-0233-4620-858F-0EF40F5CECDE}"/>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312483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9BABEFA1-AE62-4D5D-90E9-DD93344C46F9}" type="datetimeFigureOut">
              <a:rPr lang="en-US" smtClean="0"/>
              <a:pPr>
                <a:defRPr/>
              </a:pPr>
              <a:t>2/24/2020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F51FFD7-893D-4FB1-A39C-8CE2E205395C}" type="slidenum">
              <a:rPr lang="en-US" smtClean="0"/>
              <a:pPr>
                <a:defRPr/>
              </a:pPr>
              <a:t>‹#›</a:t>
            </a:fld>
            <a:endParaRPr lang="en-US"/>
          </a:p>
        </p:txBody>
      </p:sp>
    </p:spTree>
    <p:extLst>
      <p:ext uri="{BB962C8B-B14F-4D97-AF65-F5344CB8AC3E}">
        <p14:creationId xmlns:p14="http://schemas.microsoft.com/office/powerpoint/2010/main" val="3512051051"/>
      </p:ext>
    </p:extLst>
  </p:cSld>
  <p:clrMapOvr>
    <a:masterClrMapping/>
  </p:clrMapOvr>
  <p:transition advClick="0" advTm="10000">
    <p:wedg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EF7A-CB72-40E3-A2A2-AEBA354C5848}"/>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124894-44E5-487E-81B8-8B6218074075}"/>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7C1409-C7B3-4E45-8F62-FD5DFACE885E}"/>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5" name="Footer Placeholder 4">
            <a:extLst>
              <a:ext uri="{FF2B5EF4-FFF2-40B4-BE49-F238E27FC236}">
                <a16:creationId xmlns:a16="http://schemas.microsoft.com/office/drawing/2014/main" id="{F3A23BCA-65C2-43C6-9FBF-7CF7C6296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16DBF-8D5B-433C-A52C-1C3FAD4C5BDC}"/>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1777957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C9E7-37DC-414A-8D80-E7080AAC6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5BBBC5-53FD-4099-9E98-CBCF6527C6C5}"/>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A9456-4F47-4541-B34F-6AFB72E41765}"/>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4C8758-A8E8-462E-A1B6-AA2E7A8EEA23}"/>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6" name="Footer Placeholder 5">
            <a:extLst>
              <a:ext uri="{FF2B5EF4-FFF2-40B4-BE49-F238E27FC236}">
                <a16:creationId xmlns:a16="http://schemas.microsoft.com/office/drawing/2014/main" id="{F67E6FA8-4E5B-4548-A84B-B833747FD0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5F886-4A44-4CED-9771-7DA63012C4B2}"/>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2267064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3D99-9A56-4CB3-9CBB-582C2BBA7741}"/>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67098-75FD-458B-B13D-4A9BD541008B}"/>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DCC52F-7E84-4419-8A0E-235423609763}"/>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898EB7-7FCE-45B8-B0E5-3533391A8129}"/>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77532B-3E2E-4C87-ADA4-FDC2EF20B550}"/>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58DB59-8F6F-453E-A87C-FDF96A3A1A38}"/>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8" name="Footer Placeholder 7">
            <a:extLst>
              <a:ext uri="{FF2B5EF4-FFF2-40B4-BE49-F238E27FC236}">
                <a16:creationId xmlns:a16="http://schemas.microsoft.com/office/drawing/2014/main" id="{8E15B42D-47D4-470B-9B15-A35D983C6F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96CC49-22E3-4737-94D7-C439AD3D5046}"/>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4205622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1396-348F-4B28-8E6F-8115100C75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2194D8-A933-48F0-87D1-202CEDFD856F}"/>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4" name="Footer Placeholder 3">
            <a:extLst>
              <a:ext uri="{FF2B5EF4-FFF2-40B4-BE49-F238E27FC236}">
                <a16:creationId xmlns:a16="http://schemas.microsoft.com/office/drawing/2014/main" id="{965A8153-9E43-4F4E-9FF2-7FE236373D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179DF5-DC06-41C0-BB51-D15D487EC46F}"/>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31421074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ADE49-F548-4FC2-B3E4-653A714340DD}"/>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3" name="Footer Placeholder 2">
            <a:extLst>
              <a:ext uri="{FF2B5EF4-FFF2-40B4-BE49-F238E27FC236}">
                <a16:creationId xmlns:a16="http://schemas.microsoft.com/office/drawing/2014/main" id="{E9BA5CAE-48E0-4175-B9C1-26B67489E0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AA63CD-2190-4588-9B0D-112B31D4CB76}"/>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2293655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30AE-5B75-4C95-B346-167C34237F3B}"/>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A0908B-55C4-453C-81EF-3779CE21E46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5D6C97-F080-48AD-A1EE-DBD39640A82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D5D8D-B1EA-472A-9704-6FCCA7A4ACE0}"/>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6" name="Footer Placeholder 5">
            <a:extLst>
              <a:ext uri="{FF2B5EF4-FFF2-40B4-BE49-F238E27FC236}">
                <a16:creationId xmlns:a16="http://schemas.microsoft.com/office/drawing/2014/main" id="{ACD6EE9F-F56A-461A-85CE-BBEC931FDD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F98181-D8F4-4E4E-8B51-AB537F206B28}"/>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2839396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1A28-C984-4ED3-9636-47033761D5F2}"/>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68B1E4-DBA7-45ED-A7FA-09675E51481B}"/>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2DFB2F-DBC3-4B51-8D34-B35E57948A2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CE0B01-82FF-4EEE-8CB0-5B4AF9FD2A61}"/>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6" name="Footer Placeholder 5">
            <a:extLst>
              <a:ext uri="{FF2B5EF4-FFF2-40B4-BE49-F238E27FC236}">
                <a16:creationId xmlns:a16="http://schemas.microsoft.com/office/drawing/2014/main" id="{2E6040BD-65DC-46B0-94E6-51B72E6D3F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85EF4-D8B1-45DC-808D-2E3996D40192}"/>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3438917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CD3C-DB91-4E2F-AAC3-F5CF3FC0AB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26C778-437F-462F-A242-646677EB9B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EFB74-1C29-4215-86E6-D9734AC75194}"/>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5" name="Footer Placeholder 4">
            <a:extLst>
              <a:ext uri="{FF2B5EF4-FFF2-40B4-BE49-F238E27FC236}">
                <a16:creationId xmlns:a16="http://schemas.microsoft.com/office/drawing/2014/main" id="{5137DEB7-36EE-4422-8CD2-A7AC76E8A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E2F60-5B1D-4CAD-A3E4-82AE4141B9C8}"/>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2347630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AA9A34-7C13-4596-B17A-E5D77EE2A9B5}"/>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500895-EB0E-4FBF-B9AF-C5718BEC9EF0}"/>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488E9-B37B-450F-9392-2437C58AE98A}"/>
              </a:ext>
            </a:extLst>
          </p:cNvPr>
          <p:cNvSpPr>
            <a:spLocks noGrp="1"/>
          </p:cNvSpPr>
          <p:nvPr>
            <p:ph type="dt" sz="half" idx="10"/>
          </p:nvPr>
        </p:nvSpPr>
        <p:spPr/>
        <p:txBody>
          <a:bodyPr/>
          <a:lstStyle/>
          <a:p>
            <a:fld id="{F65055DA-0701-44E0-88AD-DA24CD6BEEFF}" type="datetimeFigureOut">
              <a:rPr lang="en-US" smtClean="0"/>
              <a:t>2/24/2020</a:t>
            </a:fld>
            <a:endParaRPr lang="en-US"/>
          </a:p>
        </p:txBody>
      </p:sp>
      <p:sp>
        <p:nvSpPr>
          <p:cNvPr id="5" name="Footer Placeholder 4">
            <a:extLst>
              <a:ext uri="{FF2B5EF4-FFF2-40B4-BE49-F238E27FC236}">
                <a16:creationId xmlns:a16="http://schemas.microsoft.com/office/drawing/2014/main" id="{33AD3DFA-A883-49C2-8D7F-74A6D46E0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50B4B-B2E6-4373-9239-63F6ECDF763C}"/>
              </a:ext>
            </a:extLst>
          </p:cNvPr>
          <p:cNvSpPr>
            <a:spLocks noGrp="1"/>
          </p:cNvSpPr>
          <p:nvPr>
            <p:ph type="sldNum" sz="quarter" idx="12"/>
          </p:nvPr>
        </p:nvSpPr>
        <p:spPr/>
        <p:txBody>
          <a:bodyPr/>
          <a:lstStyle/>
          <a:p>
            <a:fld id="{0E733328-17E4-463A-978D-9A2F51A1669F}" type="slidenum">
              <a:rPr lang="en-US" smtClean="0"/>
              <a:t>‹#›</a:t>
            </a:fld>
            <a:endParaRPr lang="en-US"/>
          </a:p>
        </p:txBody>
      </p:sp>
    </p:spTree>
    <p:extLst>
      <p:ext uri="{BB962C8B-B14F-4D97-AF65-F5344CB8AC3E}">
        <p14:creationId xmlns:p14="http://schemas.microsoft.com/office/powerpoint/2010/main" val="34137494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2000" t="-7000" r="-2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413229"/>
      </p:ext>
    </p:extLst>
  </p:cSld>
  <p:clrMapOvr>
    <a:masterClrMapping/>
  </p:clrMapOvr>
  <p:transition advClick="0" advTm="10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84CFD44C-C241-430B-870F-5FC85CB3F34D}" type="datetimeFigureOut">
              <a:rPr lang="en-US" smtClean="0"/>
              <a:pPr>
                <a:defRPr/>
              </a:pPr>
              <a:t>2/24/2020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1E7008A-4199-4A72-98E4-7A2C91ED631B}" type="slidenum">
              <a:rPr lang="en-US" smtClean="0"/>
              <a:pPr>
                <a:defRPr/>
              </a:pPr>
              <a:t>‹#›</a:t>
            </a:fld>
            <a:endParaRPr lang="en-US"/>
          </a:p>
        </p:txBody>
      </p:sp>
    </p:spTree>
    <p:extLst>
      <p:ext uri="{BB962C8B-B14F-4D97-AF65-F5344CB8AC3E}">
        <p14:creationId xmlns:p14="http://schemas.microsoft.com/office/powerpoint/2010/main" val="1338821573"/>
      </p:ext>
    </p:extLst>
  </p:cSld>
  <p:clrMapOvr>
    <a:masterClrMapping/>
  </p:clrMapOvr>
  <p:transition advClick="0" advTm="10000">
    <p:wedg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67DFA4-3ED3-4A64-920F-63CCC19D2F29}"/>
              </a:ext>
            </a:extLst>
          </p:cNvPr>
          <p:cNvSpPr txBox="1"/>
          <p:nvPr userDrawn="1"/>
        </p:nvSpPr>
        <p:spPr>
          <a:xfrm>
            <a:off x="1524000" y="285750"/>
            <a:ext cx="6172200" cy="1323439"/>
          </a:xfrm>
          <a:prstGeom prst="rect">
            <a:avLst/>
          </a:prstGeom>
          <a:noFill/>
        </p:spPr>
        <p:txBody>
          <a:bodyPr wrap="square" rtlCol="0">
            <a:spAutoFit/>
          </a:bodyPr>
          <a:lstStyle/>
          <a:p>
            <a:pPr algn="ctr"/>
            <a:r>
              <a:rPr lang="en-US" sz="4000" dirty="0">
                <a:solidFill>
                  <a:schemeClr val="bg1"/>
                </a:solidFill>
                <a:latin typeface="Arial Black" panose="020B0A04020102020204" pitchFamily="34" charset="0"/>
              </a:rPr>
              <a:t>WOULD YOU LIKE TO BE BAPTIZED?</a:t>
            </a:r>
          </a:p>
        </p:txBody>
      </p:sp>
      <p:sp>
        <p:nvSpPr>
          <p:cNvPr id="8" name="TextBox 7">
            <a:extLst>
              <a:ext uri="{FF2B5EF4-FFF2-40B4-BE49-F238E27FC236}">
                <a16:creationId xmlns:a16="http://schemas.microsoft.com/office/drawing/2014/main" id="{AB0EE533-822A-4E05-BCBB-2F1BA478C768}"/>
              </a:ext>
            </a:extLst>
          </p:cNvPr>
          <p:cNvSpPr txBox="1"/>
          <p:nvPr userDrawn="1"/>
        </p:nvSpPr>
        <p:spPr>
          <a:xfrm>
            <a:off x="1332784" y="2495550"/>
            <a:ext cx="6553200" cy="954107"/>
          </a:xfrm>
          <a:prstGeom prst="rect">
            <a:avLst/>
          </a:prstGeom>
          <a:noFill/>
        </p:spPr>
        <p:txBody>
          <a:bodyPr wrap="square" rtlCol="0">
            <a:spAutoFit/>
          </a:bodyPr>
          <a:lstStyle/>
          <a:p>
            <a:pPr algn="ctr"/>
            <a:r>
              <a:rPr lang="en-US" sz="2800" dirty="0">
                <a:solidFill>
                  <a:schemeClr val="bg1"/>
                </a:solidFill>
                <a:latin typeface="Arial Black" panose="020B0A04020102020204" pitchFamily="34" charset="0"/>
              </a:rPr>
              <a:t>Buffalo Shores Recreation Area</a:t>
            </a:r>
          </a:p>
          <a:p>
            <a:pPr algn="ctr"/>
            <a:r>
              <a:rPr lang="en-US" sz="2800" dirty="0">
                <a:solidFill>
                  <a:schemeClr val="bg1"/>
                </a:solidFill>
                <a:latin typeface="Arial Black" panose="020B0A04020102020204" pitchFamily="34" charset="0"/>
              </a:rPr>
              <a:t>Buffalo, IA</a:t>
            </a:r>
          </a:p>
        </p:txBody>
      </p:sp>
    </p:spTree>
    <p:extLst>
      <p:ext uri="{BB962C8B-B14F-4D97-AF65-F5344CB8AC3E}">
        <p14:creationId xmlns:p14="http://schemas.microsoft.com/office/powerpoint/2010/main" val="515392013"/>
      </p:ext>
    </p:extLst>
  </p:cSld>
  <p:clrMapOvr>
    <a:masterClrMapping/>
  </p:clrMapOvr>
  <p:transition advClick="0" advTm="10000">
    <p:wedg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529A-13F1-4223-A428-4DB9FCBF7E2F}"/>
              </a:ext>
            </a:extLst>
          </p:cNvPr>
          <p:cNvSpPr>
            <a:spLocks noGrp="1"/>
          </p:cNvSpPr>
          <p:nvPr>
            <p:ph type="ctrTitle"/>
          </p:nvPr>
        </p:nvSpPr>
        <p:spPr>
          <a:xfrm>
            <a:off x="1143000" y="361950"/>
            <a:ext cx="6858000" cy="1790700"/>
          </a:xfrm>
          <a:prstGeom prst="rect">
            <a:avLst/>
          </a:prstGeom>
          <a:solidFill>
            <a:schemeClr val="bg1">
              <a:alpha val="75000"/>
            </a:schemeClr>
          </a:solidFill>
        </p:spPr>
        <p:txBody>
          <a:bodyPr anchor="b"/>
          <a:lstStyle>
            <a:lvl1pPr algn="ctr">
              <a:defRPr sz="6000" b="1">
                <a:solidFill>
                  <a:srgbClr val="C00000"/>
                </a:solidFill>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1A152557-F531-45D9-8FED-3A7250C1E6AA}"/>
              </a:ext>
            </a:extLst>
          </p:cNvPr>
          <p:cNvSpPr>
            <a:spLocks noGrp="1"/>
          </p:cNvSpPr>
          <p:nvPr>
            <p:ph type="subTitle" idx="1"/>
          </p:nvPr>
        </p:nvSpPr>
        <p:spPr>
          <a:xfrm>
            <a:off x="1143000" y="2701925"/>
            <a:ext cx="6858000" cy="1241425"/>
          </a:xfrm>
          <a:prstGeom prst="rect">
            <a:avLst/>
          </a:prstGeom>
          <a:solidFill>
            <a:schemeClr val="bg1">
              <a:alpha val="75000"/>
            </a:schemeClr>
          </a:solidFill>
        </p:spPr>
        <p:txBody>
          <a:bodyPr/>
          <a:lstStyle>
            <a:lvl1pPr marL="0" indent="0" algn="ctr">
              <a:buNone/>
              <a:defRPr sz="2400" b="1">
                <a:solidFill>
                  <a:srgbClr val="0033C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7673177"/>
      </p:ext>
    </p:extLst>
  </p:cSld>
  <p:clrMapOvr>
    <a:masterClrMapping/>
  </p:clrMapOvr>
  <p:transition advClick="0" advTm="10000">
    <p:wedg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70311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78518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20973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150C4-1D9D-4504-B4FC-8455E37F62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2803616"/>
          </a:xfrm>
          <a:prstGeom prst="rect">
            <a:avLst/>
          </a:prstGeom>
        </p:spPr>
      </p:pic>
    </p:spTree>
    <p:extLst>
      <p:ext uri="{BB962C8B-B14F-4D97-AF65-F5344CB8AC3E}">
        <p14:creationId xmlns:p14="http://schemas.microsoft.com/office/powerpoint/2010/main" val="3336118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5841-85B5-4E1A-BD0B-4B66855ACE1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92EE4A2-4890-4F04-81EA-D06112D0298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F0FBF55-D825-4073-91E2-57E9E1F98BA1}"/>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5" name="Footer Placeholder 4">
            <a:extLst>
              <a:ext uri="{FF2B5EF4-FFF2-40B4-BE49-F238E27FC236}">
                <a16:creationId xmlns:a16="http://schemas.microsoft.com/office/drawing/2014/main" id="{B1C42ECC-BC57-4DBA-B19D-D151CAC5E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EAD58-5E98-4921-B51D-10AE3FCABB58}"/>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2608085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D1D2A-98E9-4978-97B1-B5D21D7C96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EEF165-AEDD-4258-8A35-0B3AF672056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4C94AD-1A92-49A7-AD02-35CAAB6ED100}"/>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5" name="Footer Placeholder 4">
            <a:extLst>
              <a:ext uri="{FF2B5EF4-FFF2-40B4-BE49-F238E27FC236}">
                <a16:creationId xmlns:a16="http://schemas.microsoft.com/office/drawing/2014/main" id="{11F0017A-307D-4F08-93D1-3301F04DC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A1270-B601-46BE-B7F7-1F620B21C056}"/>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19690900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CB319-35D8-4FC1-AAEA-E9971E7448B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0B1C1E9-91D1-4338-B700-8DBE106795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70DF9-91B7-418E-BE42-2B4910AAE8E4}"/>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5" name="Footer Placeholder 4">
            <a:extLst>
              <a:ext uri="{FF2B5EF4-FFF2-40B4-BE49-F238E27FC236}">
                <a16:creationId xmlns:a16="http://schemas.microsoft.com/office/drawing/2014/main" id="{F95C9303-A793-411A-B98D-DB494BB8D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3A63C-3245-4890-A452-10CA1474015D}"/>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41078070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DFE3-F9E1-4C30-B50D-9990D5C410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FC309-5310-428D-8B2E-733E2BEFA0F6}"/>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FEDDAB-5EDA-4845-BB0E-BB2E87A2433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69011F-7453-4247-A7E0-8BA2DB2FD2BD}"/>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6" name="Footer Placeholder 5">
            <a:extLst>
              <a:ext uri="{FF2B5EF4-FFF2-40B4-BE49-F238E27FC236}">
                <a16:creationId xmlns:a16="http://schemas.microsoft.com/office/drawing/2014/main" id="{EDE668D1-43BA-4BDF-BFBC-325E5AE57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162FA-73A3-40AC-9135-552E4AA47D01}"/>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30805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0879A62B-0505-46BA-94DE-C5EDA81C0A76}" type="datetimeFigureOut">
              <a:rPr lang="en-US" smtClean="0"/>
              <a:pPr>
                <a:defRPr/>
              </a:pPr>
              <a:t>2/24/2020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02BE505-AC45-46B9-A864-E0D7509B7384}" type="slidenum">
              <a:rPr lang="en-US" smtClean="0"/>
              <a:pPr>
                <a:defRPr/>
              </a:pPr>
              <a:t>‹#›</a:t>
            </a:fld>
            <a:endParaRPr lang="en-US"/>
          </a:p>
        </p:txBody>
      </p:sp>
    </p:spTree>
    <p:extLst>
      <p:ext uri="{BB962C8B-B14F-4D97-AF65-F5344CB8AC3E}">
        <p14:creationId xmlns:p14="http://schemas.microsoft.com/office/powerpoint/2010/main" val="1707151408"/>
      </p:ext>
    </p:extLst>
  </p:cSld>
  <p:clrMapOvr>
    <a:masterClrMapping/>
  </p:clrMapOvr>
  <p:transition advClick="0" advTm="10000">
    <p:wedg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E181-D49D-4AB2-8E89-9B09CBE868E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0A74B0-E669-45EA-AA28-0A7D1A833F5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4E238E1-33F8-426B-8E19-BF080E2D7A41}"/>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404F9C-CAF0-4E37-AD34-EBE7E24A8BB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2F4D2016-5FAB-42EE-BBF4-3A4DC89A79C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4691F9-FE2E-454B-9491-CF5EBB6AFA75}"/>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8" name="Footer Placeholder 7">
            <a:extLst>
              <a:ext uri="{FF2B5EF4-FFF2-40B4-BE49-F238E27FC236}">
                <a16:creationId xmlns:a16="http://schemas.microsoft.com/office/drawing/2014/main" id="{1D0EA24F-4104-475F-AB3B-84DBD37428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9FEA8D-0182-4DC1-893F-18ECCF22679C}"/>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19454412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C646-A155-42B4-8118-53ADAB586B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4785EA-37D3-491B-A296-FB59E496790F}"/>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4" name="Footer Placeholder 3">
            <a:extLst>
              <a:ext uri="{FF2B5EF4-FFF2-40B4-BE49-F238E27FC236}">
                <a16:creationId xmlns:a16="http://schemas.microsoft.com/office/drawing/2014/main" id="{A4155915-7DF2-4DA5-A545-C6289CDD46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21D505-466F-4DD0-AC91-4F8ED7488E1D}"/>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37081737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0260FC-FC85-4BF5-B2C9-54B2FF900215}"/>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3" name="Footer Placeholder 2">
            <a:extLst>
              <a:ext uri="{FF2B5EF4-FFF2-40B4-BE49-F238E27FC236}">
                <a16:creationId xmlns:a16="http://schemas.microsoft.com/office/drawing/2014/main" id="{C369333C-0FF6-4F06-BFC5-EDAC356978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1C59A5-F0F4-460D-86C5-CDEFBE85AC4F}"/>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34763204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6AFA-E5CF-481E-B4E5-6BE32839066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5DD6626-892D-4412-82A8-1888037865D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4E87DA-8ABD-42FF-AB8B-E60D24595C7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099768C-4D9A-4B3B-9A9C-6AFB52E110F3}"/>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6" name="Footer Placeholder 5">
            <a:extLst>
              <a:ext uri="{FF2B5EF4-FFF2-40B4-BE49-F238E27FC236}">
                <a16:creationId xmlns:a16="http://schemas.microsoft.com/office/drawing/2014/main" id="{31936CCF-06AF-4E03-ADF7-157FB33DC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C94A01-6E79-4027-A3F5-0F232DA3F92B}"/>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19749055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FF53-4C66-4119-943E-C04FA9F799E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C5F469F-51C3-4853-A1DB-B1A2AD3DF85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BFC779A-3ACD-4291-9DEF-335A5853961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F3C115E-F34D-43FD-B607-3051853B81B9}"/>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6" name="Footer Placeholder 5">
            <a:extLst>
              <a:ext uri="{FF2B5EF4-FFF2-40B4-BE49-F238E27FC236}">
                <a16:creationId xmlns:a16="http://schemas.microsoft.com/office/drawing/2014/main" id="{1F9B453C-BF38-49E3-B95E-AE3D15D18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44A90-38E4-4A48-B1CE-3FB62EEA3326}"/>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32895726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49829-9A1A-4E82-B23A-4C83106BF4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E8BEB-8C8D-4D6E-96F9-11F499AD66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5E5EE-713C-4641-90BF-4C85C3D11E2F}"/>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5" name="Footer Placeholder 4">
            <a:extLst>
              <a:ext uri="{FF2B5EF4-FFF2-40B4-BE49-F238E27FC236}">
                <a16:creationId xmlns:a16="http://schemas.microsoft.com/office/drawing/2014/main" id="{4D69329F-63CB-4DFC-972A-C023317F5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B1EC5-4353-4649-AC91-D0B2B3C39A79}"/>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38984626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B067A0-F407-4966-909C-E29A738E2AB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A86D60-94C6-42F6-B148-BB7AC9D4D5B9}"/>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DBCFA-61B9-4CF4-8081-8D55F06E0B4B}"/>
              </a:ext>
            </a:extLst>
          </p:cNvPr>
          <p:cNvSpPr>
            <a:spLocks noGrp="1"/>
          </p:cNvSpPr>
          <p:nvPr>
            <p:ph type="dt" sz="half" idx="10"/>
          </p:nvPr>
        </p:nvSpPr>
        <p:spPr/>
        <p:txBody>
          <a:bodyPr/>
          <a:lstStyle/>
          <a:p>
            <a:fld id="{93E6CE5D-268B-4188-A7D6-0536F4812B8E}" type="datetimeFigureOut">
              <a:rPr lang="en-US" smtClean="0"/>
              <a:t>2/24/2020</a:t>
            </a:fld>
            <a:endParaRPr lang="en-US"/>
          </a:p>
        </p:txBody>
      </p:sp>
      <p:sp>
        <p:nvSpPr>
          <p:cNvPr id="5" name="Footer Placeholder 4">
            <a:extLst>
              <a:ext uri="{FF2B5EF4-FFF2-40B4-BE49-F238E27FC236}">
                <a16:creationId xmlns:a16="http://schemas.microsoft.com/office/drawing/2014/main" id="{C20C6B80-D2A2-4E9C-83FF-CFB2C6977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D5C7D6-6698-42AA-89F8-79C88DB8667D}"/>
              </a:ext>
            </a:extLst>
          </p:cNvPr>
          <p:cNvSpPr>
            <a:spLocks noGrp="1"/>
          </p:cNvSpPr>
          <p:nvPr>
            <p:ph type="sldNum" sz="quarter" idx="12"/>
          </p:nvPr>
        </p:nvSpPr>
        <p:spPr/>
        <p:txBody>
          <a:bodyPr/>
          <a:lstStyle/>
          <a:p>
            <a:fld id="{6DD39E5E-BA0B-4B6B-AC37-1E7102B576BE}" type="slidenum">
              <a:rPr lang="en-US" smtClean="0"/>
              <a:t>‹#›</a:t>
            </a:fld>
            <a:endParaRPr lang="en-US"/>
          </a:p>
        </p:txBody>
      </p:sp>
    </p:spTree>
    <p:extLst>
      <p:ext uri="{BB962C8B-B14F-4D97-AF65-F5344CB8AC3E}">
        <p14:creationId xmlns:p14="http://schemas.microsoft.com/office/powerpoint/2010/main" val="25693772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7B9509-FEC0-42F7-B8DF-639DCAFBAF44}"/>
              </a:ext>
            </a:extLst>
          </p:cNvPr>
          <p:cNvSpPr txBox="1"/>
          <p:nvPr userDrawn="1"/>
        </p:nvSpPr>
        <p:spPr>
          <a:xfrm>
            <a:off x="228600" y="2800350"/>
            <a:ext cx="8686800" cy="2209800"/>
          </a:xfrm>
          <a:prstGeom prst="rect">
            <a:avLst/>
          </a:prstGeom>
          <a:solidFill>
            <a:srgbClr val="6C2B27"/>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CA05D862-2E42-4FB6-B7FB-3C870FA8AE18}"/>
              </a:ext>
            </a:extLst>
          </p:cNvPr>
          <p:cNvSpPr txBox="1"/>
          <p:nvPr userDrawn="1"/>
        </p:nvSpPr>
        <p:spPr>
          <a:xfrm>
            <a:off x="381000" y="2803398"/>
            <a:ext cx="8305800" cy="830997"/>
          </a:xfrm>
          <a:prstGeom prst="rect">
            <a:avLst/>
          </a:prstGeom>
          <a:noFill/>
        </p:spPr>
        <p:txBody>
          <a:bodyPr wrap="square" rtlCol="0">
            <a:spAutoFit/>
          </a:bodyPr>
          <a:lstStyle/>
          <a:p>
            <a:pPr algn="ctr"/>
            <a:r>
              <a:rPr lang="en-US" sz="4800" b="1" dirty="0">
                <a:solidFill>
                  <a:schemeClr val="bg1"/>
                </a:solidFill>
                <a:latin typeface="Arial Black" panose="020B0A04020102020204" pitchFamily="34" charset="0"/>
              </a:rPr>
              <a:t>SINGLES GATHERING</a:t>
            </a:r>
          </a:p>
        </p:txBody>
      </p:sp>
      <p:sp>
        <p:nvSpPr>
          <p:cNvPr id="7" name="TextBox 6">
            <a:extLst>
              <a:ext uri="{FF2B5EF4-FFF2-40B4-BE49-F238E27FC236}">
                <a16:creationId xmlns:a16="http://schemas.microsoft.com/office/drawing/2014/main" id="{9AC47DB9-155C-408A-A405-9926D51FA14C}"/>
              </a:ext>
            </a:extLst>
          </p:cNvPr>
          <p:cNvSpPr txBox="1"/>
          <p:nvPr userDrawn="1"/>
        </p:nvSpPr>
        <p:spPr>
          <a:xfrm>
            <a:off x="609600" y="4193286"/>
            <a:ext cx="8153400" cy="830997"/>
          </a:xfrm>
          <a:prstGeom prst="rect">
            <a:avLst/>
          </a:prstGeom>
          <a:noFill/>
        </p:spPr>
        <p:txBody>
          <a:bodyPr wrap="square" rtlCol="0">
            <a:spAutoFit/>
          </a:bodyPr>
          <a:lstStyle/>
          <a:p>
            <a:pPr algn="ctr"/>
            <a:r>
              <a:rPr lang="en-US" sz="2400" b="1" dirty="0">
                <a:solidFill>
                  <a:schemeClr val="bg1"/>
                </a:solidFill>
                <a:latin typeface="Arial Black" panose="020B0A04020102020204" pitchFamily="34" charset="0"/>
              </a:rPr>
              <a:t>Contact Rebecca Mabis (ramabis@gmail.com)</a:t>
            </a:r>
          </a:p>
          <a:p>
            <a:pPr algn="ctr"/>
            <a:r>
              <a:rPr lang="en-US" sz="2400" b="1" dirty="0">
                <a:solidFill>
                  <a:schemeClr val="bg1"/>
                </a:solidFill>
                <a:latin typeface="Arial Black" panose="020B0A04020102020204" pitchFamily="34" charset="0"/>
              </a:rPr>
              <a:t>for more info</a:t>
            </a:r>
          </a:p>
        </p:txBody>
      </p:sp>
    </p:spTree>
    <p:extLst>
      <p:ext uri="{BB962C8B-B14F-4D97-AF65-F5344CB8AC3E}">
        <p14:creationId xmlns:p14="http://schemas.microsoft.com/office/powerpoint/2010/main" val="2395145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7950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11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4B83346F-014B-4B16-94FE-364C206E73BF}" type="datetimeFigureOut">
              <a:rPr lang="en-US" smtClean="0"/>
              <a:pPr>
                <a:defRPr/>
              </a:pPr>
              <a:t>2/24/2020</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E047DDA-047D-49BA-8066-B0E2A2E9F9D3}" type="slidenum">
              <a:rPr lang="en-US" smtClean="0"/>
              <a:pPr>
                <a:defRPr/>
              </a:pPr>
              <a:t>‹#›</a:t>
            </a:fld>
            <a:endParaRPr lang="en-US"/>
          </a:p>
        </p:txBody>
      </p:sp>
    </p:spTree>
    <p:extLst>
      <p:ext uri="{BB962C8B-B14F-4D97-AF65-F5344CB8AC3E}">
        <p14:creationId xmlns:p14="http://schemas.microsoft.com/office/powerpoint/2010/main" val="4152260933"/>
      </p:ext>
    </p:extLst>
  </p:cSld>
  <p:clrMapOvr>
    <a:masterClrMapping/>
  </p:clrMapOvr>
  <p:transition advClick="0" advTm="10000">
    <p:wedg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1561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B8AE-D10E-4205-A225-49F25D6FA3E3}"/>
              </a:ext>
            </a:extLst>
          </p:cNvPr>
          <p:cNvSpPr>
            <a:spLocks noGrp="1"/>
          </p:cNvSpPr>
          <p:nvPr>
            <p:ph type="ctrTitle"/>
          </p:nvPr>
        </p:nvSpPr>
        <p:spPr>
          <a:xfrm>
            <a:off x="268356" y="245995"/>
            <a:ext cx="8610600" cy="1501775"/>
          </a:xfrm>
          <a:prstGeom prst="rect">
            <a:avLst/>
          </a:prstGeom>
          <a:solidFill>
            <a:schemeClr val="bg1">
              <a:alpha val="75000"/>
            </a:schemeClr>
          </a:solidFill>
        </p:spPr>
        <p:txBody>
          <a:bodyPr anchor="b"/>
          <a:lstStyle>
            <a:lvl1pPr algn="ctr">
              <a:defRPr sz="4800" cap="small" baseline="0">
                <a:solidFill>
                  <a:srgbClr val="C00000"/>
                </a:solidFill>
                <a:latin typeface="Arial Black" panose="020B0A04020102020204" pitchFamily="34" charset="0"/>
              </a:defRPr>
            </a:lvl1pPr>
          </a:lstStyle>
          <a:p>
            <a:endParaRPr lang="en-US" dirty="0"/>
          </a:p>
        </p:txBody>
      </p:sp>
      <p:sp>
        <p:nvSpPr>
          <p:cNvPr id="3" name="Subtitle 2">
            <a:extLst>
              <a:ext uri="{FF2B5EF4-FFF2-40B4-BE49-F238E27FC236}">
                <a16:creationId xmlns:a16="http://schemas.microsoft.com/office/drawing/2014/main" id="{4AE7EFD2-B149-4AC4-A27F-16BED12D0BE6}"/>
              </a:ext>
            </a:extLst>
          </p:cNvPr>
          <p:cNvSpPr>
            <a:spLocks noGrp="1"/>
          </p:cNvSpPr>
          <p:nvPr>
            <p:ph type="subTitle" idx="1"/>
          </p:nvPr>
        </p:nvSpPr>
        <p:spPr>
          <a:xfrm>
            <a:off x="533400" y="1962151"/>
            <a:ext cx="8077200" cy="3047999"/>
          </a:xfrm>
          <a:prstGeom prst="rect">
            <a:avLst/>
          </a:prstGeom>
          <a:solidFill>
            <a:schemeClr val="bg1">
              <a:alpha val="75000"/>
            </a:schemeClr>
          </a:solidFill>
        </p:spPr>
        <p:txBody>
          <a:bodyPr lIns="0" tIns="182880" rIns="0" bIns="0" anchor="ctr" anchorCtr="1"/>
          <a:lstStyle>
            <a:lvl1pPr marL="0" indent="0" algn="ctr">
              <a:lnSpc>
                <a:spcPct val="100000"/>
              </a:lnSpc>
              <a:spcBef>
                <a:spcPts val="0"/>
              </a:spcBef>
              <a:buNone/>
              <a:defRPr sz="3800" baseline="30000">
                <a:solidFill>
                  <a:srgbClr val="6600CC"/>
                </a:solidFill>
                <a:latin typeface="Arial Black" panose="020B0A04020102020204"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endParaRPr lang="en-US" dirty="0"/>
          </a:p>
        </p:txBody>
      </p:sp>
    </p:spTree>
    <p:extLst>
      <p:ext uri="{BB962C8B-B14F-4D97-AF65-F5344CB8AC3E}">
        <p14:creationId xmlns:p14="http://schemas.microsoft.com/office/powerpoint/2010/main" val="41109355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67DFA4-3ED3-4A64-920F-63CCC19D2F29}"/>
              </a:ext>
            </a:extLst>
          </p:cNvPr>
          <p:cNvSpPr txBox="1"/>
          <p:nvPr userDrawn="1"/>
        </p:nvSpPr>
        <p:spPr>
          <a:xfrm>
            <a:off x="1524000" y="285751"/>
            <a:ext cx="6172200" cy="1323439"/>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DO YOU WANT TO BE BAPTIZED?</a:t>
            </a:r>
          </a:p>
        </p:txBody>
      </p:sp>
      <p:sp>
        <p:nvSpPr>
          <p:cNvPr id="8" name="TextBox 7">
            <a:extLst>
              <a:ext uri="{FF2B5EF4-FFF2-40B4-BE49-F238E27FC236}">
                <a16:creationId xmlns:a16="http://schemas.microsoft.com/office/drawing/2014/main" id="{AB0EE533-822A-4E05-BCBB-2F1BA478C768}"/>
              </a:ext>
            </a:extLst>
          </p:cNvPr>
          <p:cNvSpPr txBox="1"/>
          <p:nvPr userDrawn="1"/>
        </p:nvSpPr>
        <p:spPr>
          <a:xfrm>
            <a:off x="1295400" y="2465082"/>
            <a:ext cx="6553200" cy="954107"/>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Buffalo Shores Recreation Area</a:t>
            </a:r>
          </a:p>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Buffalo, IA</a:t>
            </a:r>
          </a:p>
        </p:txBody>
      </p:sp>
      <p:sp>
        <p:nvSpPr>
          <p:cNvPr id="9" name="TextBox 8">
            <a:extLst>
              <a:ext uri="{FF2B5EF4-FFF2-40B4-BE49-F238E27FC236}">
                <a16:creationId xmlns:a16="http://schemas.microsoft.com/office/drawing/2014/main" id="{8D7F6D12-9B7C-4B20-BCE1-BC56CFADC75B}"/>
              </a:ext>
            </a:extLst>
          </p:cNvPr>
          <p:cNvSpPr txBox="1"/>
          <p:nvPr userDrawn="1"/>
        </p:nvSpPr>
        <p:spPr>
          <a:xfrm>
            <a:off x="1332784" y="3595907"/>
            <a:ext cx="65532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Sign up on your Connect! Card</a:t>
            </a:r>
          </a:p>
        </p:txBody>
      </p:sp>
      <p:sp>
        <p:nvSpPr>
          <p:cNvPr id="5" name="TextBox 4">
            <a:extLst>
              <a:ext uri="{FF2B5EF4-FFF2-40B4-BE49-F238E27FC236}">
                <a16:creationId xmlns:a16="http://schemas.microsoft.com/office/drawing/2014/main" id="{F1D3789F-6B48-4669-91BD-06D320DE0A5C}"/>
              </a:ext>
            </a:extLst>
          </p:cNvPr>
          <p:cNvSpPr txBox="1"/>
          <p:nvPr userDrawn="1"/>
        </p:nvSpPr>
        <p:spPr>
          <a:xfrm>
            <a:off x="533400" y="4253690"/>
            <a:ext cx="82296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(Picnic afterwards - bring your own food)</a:t>
            </a:r>
          </a:p>
        </p:txBody>
      </p:sp>
    </p:spTree>
    <p:extLst>
      <p:ext uri="{BB962C8B-B14F-4D97-AF65-F5344CB8AC3E}">
        <p14:creationId xmlns:p14="http://schemas.microsoft.com/office/powerpoint/2010/main" val="26923259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67DFA4-3ED3-4A64-920F-63CCC19D2F29}"/>
              </a:ext>
            </a:extLst>
          </p:cNvPr>
          <p:cNvSpPr txBox="1"/>
          <p:nvPr userDrawn="1"/>
        </p:nvSpPr>
        <p:spPr>
          <a:xfrm>
            <a:off x="1524000" y="285751"/>
            <a:ext cx="6172200" cy="1323439"/>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DO YOU WANT TO BE BAPTIZED?</a:t>
            </a:r>
          </a:p>
        </p:txBody>
      </p:sp>
      <p:sp>
        <p:nvSpPr>
          <p:cNvPr id="8" name="TextBox 7">
            <a:extLst>
              <a:ext uri="{FF2B5EF4-FFF2-40B4-BE49-F238E27FC236}">
                <a16:creationId xmlns:a16="http://schemas.microsoft.com/office/drawing/2014/main" id="{AB0EE533-822A-4E05-BCBB-2F1BA478C768}"/>
              </a:ext>
            </a:extLst>
          </p:cNvPr>
          <p:cNvSpPr txBox="1"/>
          <p:nvPr userDrawn="1"/>
        </p:nvSpPr>
        <p:spPr>
          <a:xfrm>
            <a:off x="1371600" y="2446294"/>
            <a:ext cx="6553200" cy="1384995"/>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Buffalo Shores Recreation Area or VCD (depending on beach conditions)</a:t>
            </a:r>
          </a:p>
        </p:txBody>
      </p:sp>
      <p:sp>
        <p:nvSpPr>
          <p:cNvPr id="9" name="TextBox 8">
            <a:extLst>
              <a:ext uri="{FF2B5EF4-FFF2-40B4-BE49-F238E27FC236}">
                <a16:creationId xmlns:a16="http://schemas.microsoft.com/office/drawing/2014/main" id="{8D7F6D12-9B7C-4B20-BCE1-BC56CFADC75B}"/>
              </a:ext>
            </a:extLst>
          </p:cNvPr>
          <p:cNvSpPr txBox="1"/>
          <p:nvPr userDrawn="1"/>
        </p:nvSpPr>
        <p:spPr>
          <a:xfrm>
            <a:off x="1332784" y="3840164"/>
            <a:ext cx="65532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Sign up on your Connect! Card</a:t>
            </a:r>
          </a:p>
        </p:txBody>
      </p:sp>
      <p:sp>
        <p:nvSpPr>
          <p:cNvPr id="5" name="TextBox 4">
            <a:extLst>
              <a:ext uri="{FF2B5EF4-FFF2-40B4-BE49-F238E27FC236}">
                <a16:creationId xmlns:a16="http://schemas.microsoft.com/office/drawing/2014/main" id="{F1D3789F-6B48-4669-91BD-06D320DE0A5C}"/>
              </a:ext>
            </a:extLst>
          </p:cNvPr>
          <p:cNvSpPr txBox="1"/>
          <p:nvPr userDrawn="1"/>
        </p:nvSpPr>
        <p:spPr>
          <a:xfrm>
            <a:off x="533400" y="4413396"/>
            <a:ext cx="82296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(Picnic afterwards - bring your own food)</a:t>
            </a:r>
          </a:p>
        </p:txBody>
      </p:sp>
    </p:spTree>
    <p:extLst>
      <p:ext uri="{BB962C8B-B14F-4D97-AF65-F5344CB8AC3E}">
        <p14:creationId xmlns:p14="http://schemas.microsoft.com/office/powerpoint/2010/main" val="35902814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22129-D2D5-4FA4-952B-F125877DD79D}"/>
              </a:ext>
            </a:extLst>
          </p:cNvPr>
          <p:cNvSpPr txBox="1"/>
          <p:nvPr userDrawn="1"/>
        </p:nvSpPr>
        <p:spPr>
          <a:xfrm>
            <a:off x="346587" y="285750"/>
            <a:ext cx="8416413" cy="369332"/>
          </a:xfrm>
          <a:prstGeom prst="rect">
            <a:avLst/>
          </a:prstGeom>
          <a:solidFill>
            <a:srgbClr val="5281D0">
              <a:alpha val="50000"/>
            </a:srgbClr>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CB67DFA4-3ED3-4A64-920F-63CCC19D2F29}"/>
              </a:ext>
            </a:extLst>
          </p:cNvPr>
          <p:cNvSpPr txBox="1"/>
          <p:nvPr userDrawn="1"/>
        </p:nvSpPr>
        <p:spPr>
          <a:xfrm>
            <a:off x="1524000" y="285751"/>
            <a:ext cx="6172200" cy="1323439"/>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DO YOU WANT TO BE BAPTIZED?</a:t>
            </a:r>
          </a:p>
        </p:txBody>
      </p:sp>
      <p:sp>
        <p:nvSpPr>
          <p:cNvPr id="8" name="TextBox 7">
            <a:extLst>
              <a:ext uri="{FF2B5EF4-FFF2-40B4-BE49-F238E27FC236}">
                <a16:creationId xmlns:a16="http://schemas.microsoft.com/office/drawing/2014/main" id="{AB0EE533-822A-4E05-BCBB-2F1BA478C768}"/>
              </a:ext>
            </a:extLst>
          </p:cNvPr>
          <p:cNvSpPr txBox="1"/>
          <p:nvPr userDrawn="1"/>
        </p:nvSpPr>
        <p:spPr>
          <a:xfrm>
            <a:off x="1371600" y="3191087"/>
            <a:ext cx="65532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Outdoor at VCD</a:t>
            </a:r>
          </a:p>
        </p:txBody>
      </p:sp>
      <p:sp>
        <p:nvSpPr>
          <p:cNvPr id="9" name="TextBox 8">
            <a:extLst>
              <a:ext uri="{FF2B5EF4-FFF2-40B4-BE49-F238E27FC236}">
                <a16:creationId xmlns:a16="http://schemas.microsoft.com/office/drawing/2014/main" id="{8D7F6D12-9B7C-4B20-BCE1-BC56CFADC75B}"/>
              </a:ext>
            </a:extLst>
          </p:cNvPr>
          <p:cNvSpPr txBox="1"/>
          <p:nvPr userDrawn="1"/>
        </p:nvSpPr>
        <p:spPr>
          <a:xfrm>
            <a:off x="1332784" y="3840164"/>
            <a:ext cx="65532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Sign up on your Connect! Card</a:t>
            </a:r>
          </a:p>
        </p:txBody>
      </p:sp>
      <p:sp>
        <p:nvSpPr>
          <p:cNvPr id="5" name="TextBox 4">
            <a:extLst>
              <a:ext uri="{FF2B5EF4-FFF2-40B4-BE49-F238E27FC236}">
                <a16:creationId xmlns:a16="http://schemas.microsoft.com/office/drawing/2014/main" id="{F1D3789F-6B48-4669-91BD-06D320DE0A5C}"/>
              </a:ext>
            </a:extLst>
          </p:cNvPr>
          <p:cNvSpPr txBox="1"/>
          <p:nvPr userDrawn="1"/>
        </p:nvSpPr>
        <p:spPr>
          <a:xfrm>
            <a:off x="533400" y="4413396"/>
            <a:ext cx="82296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(Picnic afterwards - bring your own food)</a:t>
            </a:r>
          </a:p>
        </p:txBody>
      </p:sp>
    </p:spTree>
    <p:extLst>
      <p:ext uri="{BB962C8B-B14F-4D97-AF65-F5344CB8AC3E}">
        <p14:creationId xmlns:p14="http://schemas.microsoft.com/office/powerpoint/2010/main" val="32494711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F60B-1A7C-48AC-BB48-2A7F87933A2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CCCBDE0-4FFA-406C-9336-DC1ECFE2AE4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1B2F44D-C41B-484B-A222-BB592CDEFBE5}"/>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5" name="Footer Placeholder 4">
            <a:extLst>
              <a:ext uri="{FF2B5EF4-FFF2-40B4-BE49-F238E27FC236}">
                <a16:creationId xmlns:a16="http://schemas.microsoft.com/office/drawing/2014/main" id="{9C7F671D-F688-49E1-9586-D195D1E32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FCCF1-2AC0-48D0-8989-76CE90DA74EF}"/>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42230371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08F7-D2D1-4B80-8675-3C64A00713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64EB7B-AA3F-458D-B00C-5AB0B17763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B9557-ADF5-4685-86AF-D9002A82EBFB}"/>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5" name="Footer Placeholder 4">
            <a:extLst>
              <a:ext uri="{FF2B5EF4-FFF2-40B4-BE49-F238E27FC236}">
                <a16:creationId xmlns:a16="http://schemas.microsoft.com/office/drawing/2014/main" id="{7206A38A-3221-4BE3-9FCB-2D96DA3BB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5EABE-9DEC-4C53-82A7-F521114F52DE}"/>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4272778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869A-121B-46D9-93FA-912DB394F78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D70293B-C76B-47B7-9BA7-34D6C5F947D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685585-2FAD-419D-8818-BBA61B8904E6}"/>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5" name="Footer Placeholder 4">
            <a:extLst>
              <a:ext uri="{FF2B5EF4-FFF2-40B4-BE49-F238E27FC236}">
                <a16:creationId xmlns:a16="http://schemas.microsoft.com/office/drawing/2014/main" id="{F4FA9CDA-8950-4267-B464-7E6D5FEF9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DE67F-B504-4805-B6C5-9E5CA105C387}"/>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3316799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C20A-B3AD-4707-B8B0-B3309A91E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BFA7F-FFAC-46BF-B32C-EBE9C782AE0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2188CE-376F-42E9-B176-9E43057CD17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F8F558-6528-4ED5-8DA5-D5924D102CB9}"/>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6" name="Footer Placeholder 5">
            <a:extLst>
              <a:ext uri="{FF2B5EF4-FFF2-40B4-BE49-F238E27FC236}">
                <a16:creationId xmlns:a16="http://schemas.microsoft.com/office/drawing/2014/main" id="{63C2E31E-45FE-4A38-9787-98D6C67B0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861352-8AE0-4167-9F9F-F7B3709AE893}"/>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11550035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6E0F-846D-417D-B5A7-1088C96C1CA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3ED7D7-489B-4FF2-A599-FEE981502A6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E31DFB9-8944-49E3-9297-58ABA321D64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C26317-A2B3-462B-8E73-D575EBE4B13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2244816-6739-45D5-90EF-2FEBD2EC833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D76D72-E2C1-4A7F-B762-B1C27DD8C8D2}"/>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8" name="Footer Placeholder 7">
            <a:extLst>
              <a:ext uri="{FF2B5EF4-FFF2-40B4-BE49-F238E27FC236}">
                <a16:creationId xmlns:a16="http://schemas.microsoft.com/office/drawing/2014/main" id="{5F9D4136-123D-40C3-A8C9-1B8639A602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BE9DDA-7227-4159-A4AB-20562148F630}"/>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166140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70ED273A-E885-433D-981B-39011205EBF7}" type="datetimeFigureOut">
              <a:rPr lang="en-US" smtClean="0"/>
              <a:pPr>
                <a:defRPr/>
              </a:pPr>
              <a:t>2/24/2020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68B91FD9-73E9-4C85-B159-49BC941F4B73}" type="slidenum">
              <a:rPr lang="en-US" smtClean="0"/>
              <a:pPr>
                <a:defRPr/>
              </a:pPr>
              <a:t>‹#›</a:t>
            </a:fld>
            <a:endParaRPr lang="en-US"/>
          </a:p>
        </p:txBody>
      </p:sp>
    </p:spTree>
    <p:extLst>
      <p:ext uri="{BB962C8B-B14F-4D97-AF65-F5344CB8AC3E}">
        <p14:creationId xmlns:p14="http://schemas.microsoft.com/office/powerpoint/2010/main" val="2484995039"/>
      </p:ext>
    </p:extLst>
  </p:cSld>
  <p:clrMapOvr>
    <a:masterClrMapping/>
  </p:clrMapOvr>
  <p:transition advClick="0" advTm="10000">
    <p:wedg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CBCB-0A36-4A05-9B77-21ED6396A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B4F9A5-7A3B-4DAA-9358-487B4E350913}"/>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4" name="Footer Placeholder 3">
            <a:extLst>
              <a:ext uri="{FF2B5EF4-FFF2-40B4-BE49-F238E27FC236}">
                <a16:creationId xmlns:a16="http://schemas.microsoft.com/office/drawing/2014/main" id="{38168CDE-CAB0-46D6-B6B7-99B782C7BE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1798AD-6127-4BE3-B9F3-0E822FAF643B}"/>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1618474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1E5BA-3D1A-4293-A212-03246F59E6FA}"/>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3" name="Footer Placeholder 2">
            <a:extLst>
              <a:ext uri="{FF2B5EF4-FFF2-40B4-BE49-F238E27FC236}">
                <a16:creationId xmlns:a16="http://schemas.microsoft.com/office/drawing/2014/main" id="{4D75D148-B59F-4B32-BA8A-A477FFE85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28C8D8-B083-47D9-8303-81F8FAD3D4E1}"/>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11024440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6E80-19C8-404B-847C-DCCC998E2D3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D0637FE3-7CE2-4FF6-BF9F-B9F9E60E6B5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89AD62-7192-4560-B0A7-BEB4295AA2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7713C68-4726-4EDE-A837-99710F4BCBBE}"/>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6" name="Footer Placeholder 5">
            <a:extLst>
              <a:ext uri="{FF2B5EF4-FFF2-40B4-BE49-F238E27FC236}">
                <a16:creationId xmlns:a16="http://schemas.microsoft.com/office/drawing/2014/main" id="{77E6B6F6-EA2A-414D-802C-86D13D3EAF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66360-A571-4DFE-BFEE-C472836FDD56}"/>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42112838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C5C4-30E7-4049-99C0-713731B8207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C9AA510-C27A-4696-9183-5B23F778F72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C035E49-05FF-4B81-BA99-3BF4982634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AD5CD85-2C4C-4C47-9760-146A2C755D8C}"/>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6" name="Footer Placeholder 5">
            <a:extLst>
              <a:ext uri="{FF2B5EF4-FFF2-40B4-BE49-F238E27FC236}">
                <a16:creationId xmlns:a16="http://schemas.microsoft.com/office/drawing/2014/main" id="{22613347-2D37-4CB8-BC36-E6449D5921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09BB92-51C9-4D14-82EF-E0AB21327210}"/>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12159779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0CD1-4EBA-4DD0-B8CA-47E212B640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D8555A-88B2-440D-B106-3E246069E3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1D55C-9B91-4F83-AEA3-49597FC8E4F9}"/>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5" name="Footer Placeholder 4">
            <a:extLst>
              <a:ext uri="{FF2B5EF4-FFF2-40B4-BE49-F238E27FC236}">
                <a16:creationId xmlns:a16="http://schemas.microsoft.com/office/drawing/2014/main" id="{818C175B-476B-4827-973C-3FB2AC51F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AA269-3F00-4087-8289-DAE9E52B8910}"/>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34449016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4CC0D9-6B0D-4B5B-AA74-8D2183C6D0C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E7433-1F0B-42EA-ABC8-2D47D685101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D1B8E1-A46D-4E4B-9C1B-0E152E1C48B0}"/>
              </a:ext>
            </a:extLst>
          </p:cNvPr>
          <p:cNvSpPr>
            <a:spLocks noGrp="1"/>
          </p:cNvSpPr>
          <p:nvPr>
            <p:ph type="dt" sz="half" idx="10"/>
          </p:nvPr>
        </p:nvSpPr>
        <p:spPr/>
        <p:txBody>
          <a:bodyPr/>
          <a:lstStyle/>
          <a:p>
            <a:fld id="{ABF891CB-FA62-4B52-B90B-4524E6A2974E}" type="datetimeFigureOut">
              <a:rPr lang="en-US" smtClean="0"/>
              <a:t>2/24/2020</a:t>
            </a:fld>
            <a:endParaRPr lang="en-US"/>
          </a:p>
        </p:txBody>
      </p:sp>
      <p:sp>
        <p:nvSpPr>
          <p:cNvPr id="5" name="Footer Placeholder 4">
            <a:extLst>
              <a:ext uri="{FF2B5EF4-FFF2-40B4-BE49-F238E27FC236}">
                <a16:creationId xmlns:a16="http://schemas.microsoft.com/office/drawing/2014/main" id="{E3A25108-EDF8-4CBB-A00A-97B105BAB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A5850-B93F-4FDF-95FD-06E84DFE468F}"/>
              </a:ext>
            </a:extLst>
          </p:cNvPr>
          <p:cNvSpPr>
            <a:spLocks noGrp="1"/>
          </p:cNvSpPr>
          <p:nvPr>
            <p:ph type="sldNum" sz="quarter" idx="12"/>
          </p:nvPr>
        </p:nvSpPr>
        <p:spPr/>
        <p:txBody>
          <a:bodyPr/>
          <a:lstStyle/>
          <a:p>
            <a:fld id="{9D10F5B9-48FC-4140-A9CC-F586E15754BA}" type="slidenum">
              <a:rPr lang="en-US" smtClean="0"/>
              <a:t>‹#›</a:t>
            </a:fld>
            <a:endParaRPr lang="en-US"/>
          </a:p>
        </p:txBody>
      </p:sp>
    </p:spTree>
    <p:extLst>
      <p:ext uri="{BB962C8B-B14F-4D97-AF65-F5344CB8AC3E}">
        <p14:creationId xmlns:p14="http://schemas.microsoft.com/office/powerpoint/2010/main" val="11832150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22129-D2D5-4FA4-952B-F125877DD79D}"/>
              </a:ext>
            </a:extLst>
          </p:cNvPr>
          <p:cNvSpPr txBox="1"/>
          <p:nvPr userDrawn="1"/>
        </p:nvSpPr>
        <p:spPr>
          <a:xfrm>
            <a:off x="346587" y="276356"/>
            <a:ext cx="8416413" cy="4801314"/>
          </a:xfrm>
          <a:prstGeom prst="rect">
            <a:avLst/>
          </a:prstGeom>
          <a:solidFill>
            <a:srgbClr val="5281D0">
              <a:alpha val="50000"/>
            </a:srgbClr>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TextBox 6">
            <a:extLst>
              <a:ext uri="{FF2B5EF4-FFF2-40B4-BE49-F238E27FC236}">
                <a16:creationId xmlns:a16="http://schemas.microsoft.com/office/drawing/2014/main" id="{CB67DFA4-3ED3-4A64-920F-63CCC19D2F29}"/>
              </a:ext>
            </a:extLst>
          </p:cNvPr>
          <p:cNvSpPr txBox="1"/>
          <p:nvPr userDrawn="1"/>
        </p:nvSpPr>
        <p:spPr>
          <a:xfrm>
            <a:off x="1524000" y="285751"/>
            <a:ext cx="6172200" cy="1323439"/>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DO YOU WANT TO BE BAPTIZED?</a:t>
            </a:r>
          </a:p>
        </p:txBody>
      </p:sp>
      <p:sp>
        <p:nvSpPr>
          <p:cNvPr id="8" name="TextBox 7">
            <a:extLst>
              <a:ext uri="{FF2B5EF4-FFF2-40B4-BE49-F238E27FC236}">
                <a16:creationId xmlns:a16="http://schemas.microsoft.com/office/drawing/2014/main" id="{AB0EE533-822A-4E05-BCBB-2F1BA478C768}"/>
              </a:ext>
            </a:extLst>
          </p:cNvPr>
          <p:cNvSpPr txBox="1"/>
          <p:nvPr userDrawn="1"/>
        </p:nvSpPr>
        <p:spPr>
          <a:xfrm>
            <a:off x="1371600" y="3191087"/>
            <a:ext cx="65532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Outdoor at VCD</a:t>
            </a:r>
          </a:p>
        </p:txBody>
      </p:sp>
      <p:sp>
        <p:nvSpPr>
          <p:cNvPr id="9" name="TextBox 8">
            <a:extLst>
              <a:ext uri="{FF2B5EF4-FFF2-40B4-BE49-F238E27FC236}">
                <a16:creationId xmlns:a16="http://schemas.microsoft.com/office/drawing/2014/main" id="{8D7F6D12-9B7C-4B20-BCE1-BC56CFADC75B}"/>
              </a:ext>
            </a:extLst>
          </p:cNvPr>
          <p:cNvSpPr txBox="1"/>
          <p:nvPr userDrawn="1"/>
        </p:nvSpPr>
        <p:spPr>
          <a:xfrm>
            <a:off x="1332784" y="3840164"/>
            <a:ext cx="65532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Sign up on your Connect! Card</a:t>
            </a:r>
          </a:p>
        </p:txBody>
      </p:sp>
      <p:sp>
        <p:nvSpPr>
          <p:cNvPr id="5" name="TextBox 4">
            <a:extLst>
              <a:ext uri="{FF2B5EF4-FFF2-40B4-BE49-F238E27FC236}">
                <a16:creationId xmlns:a16="http://schemas.microsoft.com/office/drawing/2014/main" id="{F1D3789F-6B48-4669-91BD-06D320DE0A5C}"/>
              </a:ext>
            </a:extLst>
          </p:cNvPr>
          <p:cNvSpPr txBox="1"/>
          <p:nvPr userDrawn="1"/>
        </p:nvSpPr>
        <p:spPr>
          <a:xfrm>
            <a:off x="533400" y="4413396"/>
            <a:ext cx="82296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(Picnic afterwards - bring your own food)</a:t>
            </a:r>
          </a:p>
        </p:txBody>
      </p:sp>
    </p:spTree>
    <p:extLst>
      <p:ext uri="{BB962C8B-B14F-4D97-AF65-F5344CB8AC3E}">
        <p14:creationId xmlns:p14="http://schemas.microsoft.com/office/powerpoint/2010/main" val="1082575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22129-D2D5-4FA4-952B-F125877DD79D}"/>
              </a:ext>
            </a:extLst>
          </p:cNvPr>
          <p:cNvSpPr txBox="1"/>
          <p:nvPr userDrawn="1"/>
        </p:nvSpPr>
        <p:spPr>
          <a:xfrm>
            <a:off x="381000" y="206884"/>
            <a:ext cx="8416413" cy="4801314"/>
          </a:xfrm>
          <a:prstGeom prst="rect">
            <a:avLst/>
          </a:prstGeom>
          <a:solidFill>
            <a:srgbClr val="5281D0">
              <a:alpha val="50000"/>
            </a:srgbClr>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TextBox 6">
            <a:extLst>
              <a:ext uri="{FF2B5EF4-FFF2-40B4-BE49-F238E27FC236}">
                <a16:creationId xmlns:a16="http://schemas.microsoft.com/office/drawing/2014/main" id="{CB67DFA4-3ED3-4A64-920F-63CCC19D2F29}"/>
              </a:ext>
            </a:extLst>
          </p:cNvPr>
          <p:cNvSpPr txBox="1"/>
          <p:nvPr userDrawn="1"/>
        </p:nvSpPr>
        <p:spPr>
          <a:xfrm>
            <a:off x="1524000" y="285751"/>
            <a:ext cx="6172200" cy="1323439"/>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DO YOU WANT TO BE BAPTIZED?</a:t>
            </a:r>
          </a:p>
        </p:txBody>
      </p:sp>
      <p:sp>
        <p:nvSpPr>
          <p:cNvPr id="8" name="TextBox 7">
            <a:extLst>
              <a:ext uri="{FF2B5EF4-FFF2-40B4-BE49-F238E27FC236}">
                <a16:creationId xmlns:a16="http://schemas.microsoft.com/office/drawing/2014/main" id="{AB0EE533-822A-4E05-BCBB-2F1BA478C768}"/>
              </a:ext>
            </a:extLst>
          </p:cNvPr>
          <p:cNvSpPr txBox="1"/>
          <p:nvPr userDrawn="1"/>
        </p:nvSpPr>
        <p:spPr>
          <a:xfrm>
            <a:off x="1371600" y="3551307"/>
            <a:ext cx="6553200" cy="715581"/>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405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Outdoor at VCD</a:t>
            </a:r>
          </a:p>
        </p:txBody>
      </p:sp>
      <p:sp>
        <p:nvSpPr>
          <p:cNvPr id="5" name="TextBox 4">
            <a:extLst>
              <a:ext uri="{FF2B5EF4-FFF2-40B4-BE49-F238E27FC236}">
                <a16:creationId xmlns:a16="http://schemas.microsoft.com/office/drawing/2014/main" id="{F1D3789F-6B48-4669-91BD-06D320DE0A5C}"/>
              </a:ext>
            </a:extLst>
          </p:cNvPr>
          <p:cNvSpPr txBox="1"/>
          <p:nvPr userDrawn="1"/>
        </p:nvSpPr>
        <p:spPr>
          <a:xfrm>
            <a:off x="533400" y="4413396"/>
            <a:ext cx="8229600" cy="523220"/>
          </a:xfrm>
          <a:prstGeom prst="rect">
            <a:avLst/>
          </a:prstGeom>
          <a:noFill/>
        </p:spPr>
        <p:txBody>
          <a:bodyPr wrap="square" rtlCol="0">
            <a:spAutoFit/>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(Picnic afterwards - bring your own food)</a:t>
            </a:r>
          </a:p>
        </p:txBody>
      </p:sp>
    </p:spTree>
    <p:extLst>
      <p:ext uri="{BB962C8B-B14F-4D97-AF65-F5344CB8AC3E}">
        <p14:creationId xmlns:p14="http://schemas.microsoft.com/office/powerpoint/2010/main" val="39933967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1973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E750-6A64-456E-8537-95A4ABE3217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579BD73-C575-4FA2-9E9F-D3BF9060F8B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C49FE1C-42E6-4535-AD82-AF6994AAD97B}"/>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5" name="Footer Placeholder 4">
            <a:extLst>
              <a:ext uri="{FF2B5EF4-FFF2-40B4-BE49-F238E27FC236}">
                <a16:creationId xmlns:a16="http://schemas.microsoft.com/office/drawing/2014/main" id="{BED4EFD6-172E-4DAA-9000-EF98BF9E9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4C45D-49AB-441B-A1A0-3FA9182FEC05}"/>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3001962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8453872-84F2-4CC0-B4EC-79E1C7F6506B}" type="datetimeFigureOut">
              <a:rPr lang="en-US" smtClean="0"/>
              <a:pPr>
                <a:defRPr/>
              </a:pPr>
              <a:t>2/24/2020</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F5919B4-9B20-495C-AE4F-F506A8F12E0A}" type="slidenum">
              <a:rPr lang="en-US" smtClean="0"/>
              <a:pPr>
                <a:defRPr/>
              </a:pPr>
              <a:t>‹#›</a:t>
            </a:fld>
            <a:endParaRPr lang="en-US"/>
          </a:p>
        </p:txBody>
      </p:sp>
    </p:spTree>
    <p:extLst>
      <p:ext uri="{BB962C8B-B14F-4D97-AF65-F5344CB8AC3E}">
        <p14:creationId xmlns:p14="http://schemas.microsoft.com/office/powerpoint/2010/main" val="878105962"/>
      </p:ext>
    </p:extLst>
  </p:cSld>
  <p:clrMapOvr>
    <a:masterClrMapping/>
  </p:clrMapOvr>
  <p:transition advClick="0" advTm="10000">
    <p:wedg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E267-15E5-46AE-96D6-2DA8E62126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5699AD-C79C-447C-8E06-BF0A3D43A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3C0A9-BD60-4E41-AB85-131DAE98D517}"/>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5" name="Footer Placeholder 4">
            <a:extLst>
              <a:ext uri="{FF2B5EF4-FFF2-40B4-BE49-F238E27FC236}">
                <a16:creationId xmlns:a16="http://schemas.microsoft.com/office/drawing/2014/main" id="{78558A8E-2682-4FE6-9709-EB28F6D4A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A1C6D-CB78-41E8-9B6B-7477789B3F29}"/>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40636173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E3D02-5312-476A-9776-7A3C032A708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0AE97-3221-4BB0-A3D1-C53DD22E167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B7E9E8-C4BA-43CF-8F2E-21107B512A74}"/>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5" name="Footer Placeholder 4">
            <a:extLst>
              <a:ext uri="{FF2B5EF4-FFF2-40B4-BE49-F238E27FC236}">
                <a16:creationId xmlns:a16="http://schemas.microsoft.com/office/drawing/2014/main" id="{473398E3-76AE-4DCF-9880-34E925D7F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FF359-E64B-41AA-B7B6-6CBEB09E93E8}"/>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14985371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50355-3CD5-4B0C-8AEE-4126BFAE0A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A000D-B3AD-482A-AFCB-5B66F0DBC93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AE61EF-B89C-4F8C-AEFB-047CD7A6E2A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EB5D52-4A4F-4DCC-A637-9AB784F8E8BA}"/>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6" name="Footer Placeholder 5">
            <a:extLst>
              <a:ext uri="{FF2B5EF4-FFF2-40B4-BE49-F238E27FC236}">
                <a16:creationId xmlns:a16="http://schemas.microsoft.com/office/drawing/2014/main" id="{C628554C-A600-44C5-B098-E4129015F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C6F67-2B3C-401E-B312-9C345B098B29}"/>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17865174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C224-3CFF-45B8-8394-9282574830FC}"/>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01CC17-DA2C-4DCD-AD7F-A06B8257129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203-2375-4FEB-B901-C5FD26F38402}"/>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0DBDD0-91A0-4E7F-8011-EB466FEF815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F40052F-4044-4629-9CCB-29E649D9DDF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D9294-CFB1-4053-BFF1-969D5EBD5F28}"/>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8" name="Footer Placeholder 7">
            <a:extLst>
              <a:ext uri="{FF2B5EF4-FFF2-40B4-BE49-F238E27FC236}">
                <a16:creationId xmlns:a16="http://schemas.microsoft.com/office/drawing/2014/main" id="{08CAA529-807B-4E82-A23E-77DDF16510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9F9D1B-EC14-4B25-987A-B5AD74E83A9D}"/>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34909431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5F6B7-BFB9-4449-9700-9CEB5E9095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47364-9891-48BD-A495-B1D320E4630A}"/>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4" name="Footer Placeholder 3">
            <a:extLst>
              <a:ext uri="{FF2B5EF4-FFF2-40B4-BE49-F238E27FC236}">
                <a16:creationId xmlns:a16="http://schemas.microsoft.com/office/drawing/2014/main" id="{C47BEA94-AE76-4DAF-8510-B8D5E3B655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A1699F-7926-46FA-8700-3D0C28E4AA79}"/>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4613008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32EA2-FC35-44C0-9686-7AFA8BC2248B}"/>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3" name="Footer Placeholder 2">
            <a:extLst>
              <a:ext uri="{FF2B5EF4-FFF2-40B4-BE49-F238E27FC236}">
                <a16:creationId xmlns:a16="http://schemas.microsoft.com/office/drawing/2014/main" id="{EEB93B15-0A59-4B00-8965-9312BF0FFB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23E83D-6F3B-4DA0-BF9C-C6E0CD7F59D4}"/>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3447130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0C25D-D107-4619-AA0C-42B982DC2F1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8B00FDC-BCC7-4445-A03B-A871F932878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1AF31D-4665-42AB-B663-BA6C9CC9C3E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14785A-0B2A-430A-B517-DFA6E78F558A}"/>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6" name="Footer Placeholder 5">
            <a:extLst>
              <a:ext uri="{FF2B5EF4-FFF2-40B4-BE49-F238E27FC236}">
                <a16:creationId xmlns:a16="http://schemas.microsoft.com/office/drawing/2014/main" id="{A286B00F-BFCF-44AF-BF40-26C79F40F1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11D72-87AC-40E4-9776-D0428079E7F5}"/>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1370845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4C283-7532-42CB-8FEC-EB841FB7E6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920A4-74AD-4702-83C4-631EF566BEA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703CB04-656A-42F3-BAC7-8C0741F7A88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7FAD25-9FA1-4CD8-84A3-F9D7FA759FBB}"/>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6" name="Footer Placeholder 5">
            <a:extLst>
              <a:ext uri="{FF2B5EF4-FFF2-40B4-BE49-F238E27FC236}">
                <a16:creationId xmlns:a16="http://schemas.microsoft.com/office/drawing/2014/main" id="{3F922AC6-9F3A-476F-A2F9-4EB5552827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8EC4BD-1B77-4C55-8EAF-8E0EFF22FCB9}"/>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29634019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D496-7B05-4A1F-A82A-CD214D74A3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391EDB-FA59-4F2D-AD16-0C3740D245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8D3F6D-1284-44B3-AECC-DF0CB5042E71}"/>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5" name="Footer Placeholder 4">
            <a:extLst>
              <a:ext uri="{FF2B5EF4-FFF2-40B4-BE49-F238E27FC236}">
                <a16:creationId xmlns:a16="http://schemas.microsoft.com/office/drawing/2014/main" id="{12280E24-A04E-4860-A78B-E592D437A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C5258-7791-4F4C-9699-CB78032E1FAC}"/>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24661361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78056-350F-4D13-B625-79C5C34C95A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0BF30-2181-439E-8181-2BC64582B05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BAFE6-3F09-4E59-975E-B486F3FA7AC6}"/>
              </a:ext>
            </a:extLst>
          </p:cNvPr>
          <p:cNvSpPr>
            <a:spLocks noGrp="1"/>
          </p:cNvSpPr>
          <p:nvPr>
            <p:ph type="dt" sz="half" idx="10"/>
          </p:nvPr>
        </p:nvSpPr>
        <p:spPr/>
        <p:txBody>
          <a:bodyPr/>
          <a:lstStyle/>
          <a:p>
            <a:fld id="{6DC0D57A-6C05-4698-B367-3DC3BCDF162D}" type="datetimeFigureOut">
              <a:rPr lang="en-US" smtClean="0"/>
              <a:t>2/24/2020</a:t>
            </a:fld>
            <a:endParaRPr lang="en-US"/>
          </a:p>
        </p:txBody>
      </p:sp>
      <p:sp>
        <p:nvSpPr>
          <p:cNvPr id="5" name="Footer Placeholder 4">
            <a:extLst>
              <a:ext uri="{FF2B5EF4-FFF2-40B4-BE49-F238E27FC236}">
                <a16:creationId xmlns:a16="http://schemas.microsoft.com/office/drawing/2014/main" id="{84CEB397-DE41-4D00-A6D1-65987BB23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F180C-9AB1-4F92-93BA-BEF83944FD0D}"/>
              </a:ext>
            </a:extLst>
          </p:cNvPr>
          <p:cNvSpPr>
            <a:spLocks noGrp="1"/>
          </p:cNvSpPr>
          <p:nvPr>
            <p:ph type="sldNum" sz="quarter" idx="12"/>
          </p:nvPr>
        </p:nvSpPr>
        <p:spPr/>
        <p:txBody>
          <a:bodyPr/>
          <a:lstStyle/>
          <a:p>
            <a:fld id="{E4F8A7CF-A571-413C-9404-C46213C77C5E}" type="slidenum">
              <a:rPr lang="en-US" smtClean="0"/>
              <a:t>‹#›</a:t>
            </a:fld>
            <a:endParaRPr lang="en-US"/>
          </a:p>
        </p:txBody>
      </p:sp>
    </p:spTree>
    <p:extLst>
      <p:ext uri="{BB962C8B-B14F-4D97-AF65-F5344CB8AC3E}">
        <p14:creationId xmlns:p14="http://schemas.microsoft.com/office/powerpoint/2010/main" val="46876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6FB6702-D172-437A-9759-EC00655DE63E}" type="datetimeFigureOut">
              <a:rPr lang="en-US" smtClean="0"/>
              <a:pPr>
                <a:defRPr/>
              </a:pPr>
              <a:t>2/24/2020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62BCE5D-A634-4DF0-9093-3C22F2DF1261}" type="slidenum">
              <a:rPr lang="en-US" smtClean="0"/>
              <a:pPr>
                <a:defRPr/>
              </a:pPr>
              <a:t>‹#›</a:t>
            </a:fld>
            <a:endParaRPr lang="en-US"/>
          </a:p>
        </p:txBody>
      </p:sp>
    </p:spTree>
    <p:extLst>
      <p:ext uri="{BB962C8B-B14F-4D97-AF65-F5344CB8AC3E}">
        <p14:creationId xmlns:p14="http://schemas.microsoft.com/office/powerpoint/2010/main" val="3762622247"/>
      </p:ext>
    </p:extLst>
  </p:cSld>
  <p:clrMapOvr>
    <a:masterClrMapping/>
  </p:clrMapOvr>
  <p:transition advClick="0" advTm="10000">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05CF1EFB-7C3B-4AA6-9E6A-6B15680A8514}" type="datetimeFigureOut">
              <a:rPr lang="en-US" smtClean="0"/>
              <a:pPr>
                <a:defRPr/>
              </a:pPr>
              <a:t>2/24/2020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3ADF9CB-1634-42B4-A5C7-39E4131BFE46}" type="slidenum">
              <a:rPr lang="en-US" smtClean="0"/>
              <a:pPr>
                <a:defRPr/>
              </a:pPr>
              <a:t>‹#›</a:t>
            </a:fld>
            <a:endParaRPr lang="en-US"/>
          </a:p>
        </p:txBody>
      </p:sp>
    </p:spTree>
    <p:extLst>
      <p:ext uri="{BB962C8B-B14F-4D97-AF65-F5344CB8AC3E}">
        <p14:creationId xmlns:p14="http://schemas.microsoft.com/office/powerpoint/2010/main" val="4216156471"/>
      </p:ext>
    </p:extLst>
  </p:cSld>
  <p:clrMapOvr>
    <a:masterClrMapping/>
  </p:clrMapOvr>
  <p:transition advClick="0" advTm="10000">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10.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1.xml"/><Relationship Id="rId1"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12.xml"/><Relationship Id="rId1" Type="http://schemas.openxmlformats.org/officeDocument/2006/relationships/slideLayout" Target="../slideLayouts/slideLayout48.xml"/><Relationship Id="rId4" Type="http://schemas.openxmlformats.org/officeDocument/2006/relationships/hyperlink" Target="http://visitnewlife.net/info/baby-dedication.html" TargetMode="Externa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theme" Target="../theme/theme13.xml"/><Relationship Id="rId1" Type="http://schemas.openxmlformats.org/officeDocument/2006/relationships/slideLayout" Target="../slideLayouts/slideLayout49.xml"/><Relationship Id="rId4" Type="http://schemas.openxmlformats.org/officeDocument/2006/relationships/hyperlink" Target="http://flickr.com/photos/williamaturner/3046672072" TargetMode="Externa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theme" Target="../theme/theme14.xml"/><Relationship Id="rId1" Type="http://schemas.openxmlformats.org/officeDocument/2006/relationships/slideLayout" Target="../slideLayouts/slideLayout50.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5.xml"/><Relationship Id="rId1" Type="http://schemas.openxmlformats.org/officeDocument/2006/relationships/slideLayout" Target="../slideLayouts/slideLayout51.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16.xml"/><Relationship Id="rId1" Type="http://schemas.openxmlformats.org/officeDocument/2006/relationships/slideLayout" Target="../slideLayouts/slideLayout52.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17.xml"/><Relationship Id="rId1" Type="http://schemas.openxmlformats.org/officeDocument/2006/relationships/slideLayout" Target="../slideLayouts/slideLayout53.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18.xml"/><Relationship Id="rId1" Type="http://schemas.openxmlformats.org/officeDocument/2006/relationships/slideLayout" Target="../slideLayouts/slideLayout5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19.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20.xml"/><Relationship Id="rId1" Type="http://schemas.openxmlformats.org/officeDocument/2006/relationships/slideLayout" Target="../slideLayouts/slideLayout66.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21.xml"/><Relationship Id="rId1" Type="http://schemas.openxmlformats.org/officeDocument/2006/relationships/slideLayout" Target="../slideLayouts/slideLayout67.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22.xml"/><Relationship Id="rId1" Type="http://schemas.openxmlformats.org/officeDocument/2006/relationships/slideLayout" Target="../slideLayouts/slideLayout6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23.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4.xml"/><Relationship Id="rId1"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5.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7.xml"/><Relationship Id="rId1" Type="http://schemas.openxmlformats.org/officeDocument/2006/relationships/slideLayout" Target="../slideLayouts/slideLayout3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8.xml"/><Relationship Id="rId1"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a:defRPr/>
            </a:pPr>
            <a:fld id="{C16855A7-D6CF-4BB7-B8BE-180FDDC0B95A}" type="datetimeFigureOut">
              <a:rPr lang="en-US" smtClean="0"/>
              <a:pPr>
                <a:defRPr/>
              </a:pPr>
              <a:t>2/24/2020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a:defRPr/>
            </a:pPr>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a:defRPr/>
            </a:pPr>
            <a:fld id="{A726B464-84ED-4A2E-BD91-351B7A15168B}" type="slidenum">
              <a:rPr lang="en-US" smtClean="0"/>
              <a:pPr>
                <a:defRPr/>
              </a:pPr>
              <a:t>‹#›</a:t>
            </a:fld>
            <a:endParaRPr lang="en-US"/>
          </a:p>
        </p:txBody>
      </p:sp>
    </p:spTree>
    <p:extLst>
      <p:ext uri="{BB962C8B-B14F-4D97-AF65-F5344CB8AC3E}">
        <p14:creationId xmlns:p14="http://schemas.microsoft.com/office/powerpoint/2010/main" val="193688997"/>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Lst>
  <p:transition advClick="0" advTm="10000">
    <p:wedge/>
  </p:transition>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92902-0F0E-49D7-8126-A6F0DCA6A53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248A54-729B-4EE0-AF22-CE4322A63B1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CB7B0-7BA1-4E49-A997-FC20B44586A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3E6CE5D-268B-4188-A7D6-0536F4812B8E}" type="datetimeFigureOut">
              <a:rPr lang="en-US" smtClean="0"/>
              <a:t>2/24/2020</a:t>
            </a:fld>
            <a:endParaRPr lang="en-US"/>
          </a:p>
        </p:txBody>
      </p:sp>
      <p:sp>
        <p:nvSpPr>
          <p:cNvPr id="5" name="Footer Placeholder 4">
            <a:extLst>
              <a:ext uri="{FF2B5EF4-FFF2-40B4-BE49-F238E27FC236}">
                <a16:creationId xmlns:a16="http://schemas.microsoft.com/office/drawing/2014/main" id="{3D1EAB04-F90D-4EDE-8B44-49EF1574D63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830890-6713-4E6A-AAC8-E06DD0F0A01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DD39E5E-BA0B-4B6B-AC37-1E7102B576BE}" type="slidenum">
              <a:rPr lang="en-US" smtClean="0"/>
              <a:t>‹#›</a:t>
            </a:fld>
            <a:endParaRPr lang="en-US"/>
          </a:p>
        </p:txBody>
      </p:sp>
    </p:spTree>
    <p:extLst>
      <p:ext uri="{BB962C8B-B14F-4D97-AF65-F5344CB8AC3E}">
        <p14:creationId xmlns:p14="http://schemas.microsoft.com/office/powerpoint/2010/main" val="2143513381"/>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4000" b="-1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ECC3DD-41B3-4A10-9772-5F2C7A96716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3E7615-5759-445D-AB18-2163D744B201}"/>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6BB73-AAA0-4535-9368-4FCBC3AA353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A3B81F44-1123-4F4D-95FB-8F8FF9F2D868}" type="datetimeFigureOut">
              <a:rPr lang="en-US" smtClean="0"/>
              <a:t>2/24/2020</a:t>
            </a:fld>
            <a:endParaRPr lang="en-US"/>
          </a:p>
        </p:txBody>
      </p:sp>
      <p:sp>
        <p:nvSpPr>
          <p:cNvPr id="5" name="Footer Placeholder 4">
            <a:extLst>
              <a:ext uri="{FF2B5EF4-FFF2-40B4-BE49-F238E27FC236}">
                <a16:creationId xmlns:a16="http://schemas.microsoft.com/office/drawing/2014/main" id="{EBA09CB3-E98A-44A7-8AA2-931362AB17D3}"/>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CC1688-50C3-4187-BA46-A69183F9518F}"/>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5B2756D-A38E-4754-A28A-BAE0E0CBF892}" type="slidenum">
              <a:rPr lang="en-US" smtClean="0"/>
              <a:t>‹#›</a:t>
            </a:fld>
            <a:endParaRPr lang="en-US"/>
          </a:p>
        </p:txBody>
      </p:sp>
    </p:spTree>
    <p:extLst>
      <p:ext uri="{BB962C8B-B14F-4D97-AF65-F5344CB8AC3E}">
        <p14:creationId xmlns:p14="http://schemas.microsoft.com/office/powerpoint/2010/main" val="381669899"/>
      </p:ext>
    </p:extLst>
  </p:cSld>
  <p:clrMap bg1="lt1" tx1="dk1" bg2="lt2" tx2="dk2" accent1="accent1" accent2="accent2" accent3="accent3" accent4="accent4" accent5="accent5" accent6="accent6" hlink="hlink" folHlink="folHlink"/>
  <p:sldLayoutIdLst>
    <p:sldLayoutId id="21474840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837473B0-CC2E-450A-ABE3-18F120FF3D39}">
                <a1611:picAttrSrcUrl xmlns:a1611="http://schemas.microsoft.com/office/drawing/2016/11/main" r:id="rId4"/>
              </a:ext>
            </a:extLst>
          </a:blip>
          <a:srcRect/>
          <a:stretch>
            <a:fillRect l="-7000" r="-4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69B17B-B7D1-40C5-BE9F-F83183B6C1A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9D8122-121E-45EA-B636-8D5FCBAEEE17}"/>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E2145-78EF-4B1C-A0D9-A3034F8D635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C873F7D-316A-4C67-83C6-F9DD90FDEB79}" type="datetimeFigureOut">
              <a:rPr lang="en-US" smtClean="0"/>
              <a:t>2/24/2020</a:t>
            </a:fld>
            <a:endParaRPr lang="en-US"/>
          </a:p>
        </p:txBody>
      </p:sp>
      <p:sp>
        <p:nvSpPr>
          <p:cNvPr id="5" name="Footer Placeholder 4">
            <a:extLst>
              <a:ext uri="{FF2B5EF4-FFF2-40B4-BE49-F238E27FC236}">
                <a16:creationId xmlns:a16="http://schemas.microsoft.com/office/drawing/2014/main" id="{28CFC398-3B3A-4C4C-9A43-500D7DD876EF}"/>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98968B-6ABC-42EA-84BA-9F1C8F3149B5}"/>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4F24E1A-A652-47D7-BA7E-D24CBFDA3736}" type="slidenum">
              <a:rPr lang="en-US" smtClean="0"/>
              <a:t>‹#›</a:t>
            </a:fld>
            <a:endParaRPr lang="en-US"/>
          </a:p>
        </p:txBody>
      </p:sp>
    </p:spTree>
    <p:extLst>
      <p:ext uri="{BB962C8B-B14F-4D97-AF65-F5344CB8AC3E}">
        <p14:creationId xmlns:p14="http://schemas.microsoft.com/office/powerpoint/2010/main" val="3790603864"/>
      </p:ext>
    </p:extLst>
  </p:cSld>
  <p:clrMap bg1="lt1" tx1="dk1" bg2="lt2" tx2="dk2" accent1="accent1" accent2="accent2" accent3="accent3" accent4="accent4" accent5="accent5" accent6="accent6" hlink="hlink" folHlink="folHlink"/>
  <p:sldLayoutIdLst>
    <p:sldLayoutId id="21474840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837473B0-CC2E-450A-ABE3-18F120FF3D39}">
                <a1611:picAttrSrcUrl xmlns:a1611="http://schemas.microsoft.com/office/drawing/2016/11/main" r:id="rId4"/>
              </a:ext>
            </a:extLst>
          </a:blip>
          <a:srcRect/>
          <a:stretch>
            <a:fillRect t="-13000" b="-2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CA222-5709-4F0C-AF11-9C0C70E7C473}"/>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6CF5F1-AE91-40C7-88D0-68A2C0996C7E}"/>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19A688-1E21-4CE3-8625-06BB18A0372B}"/>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B620519-290A-4008-8294-1364EF6E09A0}" type="datetimeFigureOut">
              <a:rPr lang="en-US" smtClean="0"/>
              <a:t>2/24/2020</a:t>
            </a:fld>
            <a:endParaRPr lang="en-US"/>
          </a:p>
        </p:txBody>
      </p:sp>
      <p:sp>
        <p:nvSpPr>
          <p:cNvPr id="5" name="Footer Placeholder 4">
            <a:extLst>
              <a:ext uri="{FF2B5EF4-FFF2-40B4-BE49-F238E27FC236}">
                <a16:creationId xmlns:a16="http://schemas.microsoft.com/office/drawing/2014/main" id="{FD82F8FF-8D7C-42D3-B1A3-4566655A20A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B47C66-7432-4A44-AE66-2626BBD532AF}"/>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60C61DE-77CE-4488-ADCD-BDFD386E2618}" type="slidenum">
              <a:rPr lang="en-US" smtClean="0"/>
              <a:t>‹#›</a:t>
            </a:fld>
            <a:endParaRPr lang="en-US"/>
          </a:p>
        </p:txBody>
      </p:sp>
      <p:sp>
        <p:nvSpPr>
          <p:cNvPr id="7" name="TextBox 6">
            <a:extLst>
              <a:ext uri="{FF2B5EF4-FFF2-40B4-BE49-F238E27FC236}">
                <a16:creationId xmlns:a16="http://schemas.microsoft.com/office/drawing/2014/main" id="{19BB0F1F-ED5E-4621-9C97-C3F0D43EF9C1}"/>
              </a:ext>
            </a:extLst>
          </p:cNvPr>
          <p:cNvSpPr txBox="1"/>
          <p:nvPr userDrawn="1"/>
        </p:nvSpPr>
        <p:spPr>
          <a:xfrm>
            <a:off x="914400" y="209550"/>
            <a:ext cx="3962400"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511348839"/>
      </p:ext>
    </p:extLst>
  </p:cSld>
  <p:clrMap bg1="lt1" tx1="dk1" bg2="lt2" tx2="dk2" accent1="accent1" accent2="accent2" accent3="accent3" accent4="accent4" accent5="accent5" accent6="accent6" hlink="hlink" folHlink="folHlink"/>
  <p:sldLayoutIdLst>
    <p:sldLayoutId id="21474840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241-1B19-414A-9877-05DDFE84291F}"/>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F0693B-9BC4-43DB-8BA8-21833C8E96F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19C72-B2F2-4AE3-B593-6114D30D5630}"/>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98CF223-BCDE-47D4-9DC6-828D3ED86801}" type="datetimeFigureOut">
              <a:rPr lang="en-US" smtClean="0"/>
              <a:t>2/24/2020</a:t>
            </a:fld>
            <a:endParaRPr lang="en-US"/>
          </a:p>
        </p:txBody>
      </p:sp>
      <p:sp>
        <p:nvSpPr>
          <p:cNvPr id="5" name="Footer Placeholder 4">
            <a:extLst>
              <a:ext uri="{FF2B5EF4-FFF2-40B4-BE49-F238E27FC236}">
                <a16:creationId xmlns:a16="http://schemas.microsoft.com/office/drawing/2014/main" id="{0617C567-411B-4FE6-8C3A-A066D467A71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9D5F12-9CE7-4D36-8351-4987463CC432}"/>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AC2F48A-6645-40B8-9A71-52315008E482}" type="slidenum">
              <a:rPr lang="en-US" smtClean="0"/>
              <a:t>‹#›</a:t>
            </a:fld>
            <a:endParaRPr lang="en-US"/>
          </a:p>
        </p:txBody>
      </p:sp>
    </p:spTree>
    <p:extLst>
      <p:ext uri="{BB962C8B-B14F-4D97-AF65-F5344CB8AC3E}">
        <p14:creationId xmlns:p14="http://schemas.microsoft.com/office/powerpoint/2010/main" val="165762905"/>
      </p:ext>
    </p:extLst>
  </p:cSld>
  <p:clrMap bg1="lt1" tx1="dk1" bg2="lt2" tx2="dk2" accent1="accent1" accent2="accent2" accent3="accent3" accent4="accent4" accent5="accent5" accent6="accent6" hlink="hlink" folHlink="folHlink"/>
  <p:sldLayoutIdLst>
    <p:sldLayoutId id="21474840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428448"/>
      </p:ext>
    </p:extLst>
  </p:cSld>
  <p:clrMap bg1="lt1" tx1="dk1" bg2="lt2" tx2="dk2" accent1="accent1" accent2="accent2" accent3="accent3" accent4="accent4" accent5="accent5" accent6="accent6" hlink="hlink" folHlink="folHlink"/>
  <p:sldLayoutIdLst>
    <p:sldLayoutId id="2147484055" r:id="rId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706116"/>
      </p:ext>
    </p:extLst>
  </p:cSld>
  <p:clrMap bg1="lt1" tx1="dk1" bg2="lt2" tx2="dk2" accent1="accent1" accent2="accent2" accent3="accent3" accent4="accent4" accent5="accent5" accent6="accent6" hlink="hlink" folHlink="folHlink"/>
  <p:sldLayoutIdLst>
    <p:sldLayoutId id="2147484057" r:id="rId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96772"/>
      </p:ext>
    </p:extLst>
  </p:cSld>
  <p:clrMap bg1="lt1" tx1="dk1" bg2="lt2" tx2="dk2" accent1="accent1" accent2="accent2" accent3="accent3" accent4="accent4" accent5="accent5" accent6="accent6" hlink="hlink" folHlink="folHlink"/>
  <p:sldLayoutIdLst>
    <p:sldLayoutId id="2147484076" r:id="rId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875687"/>
      </p:ext>
    </p:extLst>
  </p:cSld>
  <p:clrMap bg1="lt1" tx1="dk1" bg2="lt2" tx2="dk2" accent1="accent1" accent2="accent2" accent3="accent3" accent4="accent4" accent5="accent5" accent6="accent6" hlink="hlink" folHlink="folHlink"/>
  <p:sldLayoutIdLst>
    <p:sldLayoutId id="2147484090" r:id="rId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181E6-BD69-498D-AE61-21BC2EE8C84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817E04-A4E7-4F78-B5A7-FF080F90C48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C4956-0EF9-48E0-A4C8-CAA85D219F1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BF891CB-FA62-4B52-B90B-4524E6A2974E}" type="datetimeFigureOut">
              <a:rPr lang="en-US" smtClean="0"/>
              <a:t>2/24/2020</a:t>
            </a:fld>
            <a:endParaRPr lang="en-US"/>
          </a:p>
        </p:txBody>
      </p:sp>
      <p:sp>
        <p:nvSpPr>
          <p:cNvPr id="5" name="Footer Placeholder 4">
            <a:extLst>
              <a:ext uri="{FF2B5EF4-FFF2-40B4-BE49-F238E27FC236}">
                <a16:creationId xmlns:a16="http://schemas.microsoft.com/office/drawing/2014/main" id="{6EE9CACC-9C4A-40BC-A9B1-D27EE9444EE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E99058-F30F-4BCB-95B0-0B9980EBBA9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D10F5B9-48FC-4140-A9CC-F586E15754BA}" type="slidenum">
              <a:rPr lang="en-US" smtClean="0"/>
              <a:t>‹#›</a:t>
            </a:fld>
            <a:endParaRPr lang="en-US"/>
          </a:p>
        </p:txBody>
      </p:sp>
    </p:spTree>
    <p:extLst>
      <p:ext uri="{BB962C8B-B14F-4D97-AF65-F5344CB8AC3E}">
        <p14:creationId xmlns:p14="http://schemas.microsoft.com/office/powerpoint/2010/main" val="2364743784"/>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E602F0-2F6C-4990-8E82-AD3660CFEF6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F48AD-9CB4-49BC-90F8-6B0F4DBE9E11}"/>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B05F3-81F0-4631-980B-1B1B4A365A6F}"/>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65055DA-0701-44E0-88AD-DA24CD6BEEFF}" type="datetimeFigureOut">
              <a:rPr lang="en-US" smtClean="0"/>
              <a:t>2/24/2020</a:t>
            </a:fld>
            <a:endParaRPr lang="en-US"/>
          </a:p>
        </p:txBody>
      </p:sp>
      <p:sp>
        <p:nvSpPr>
          <p:cNvPr id="5" name="Footer Placeholder 4">
            <a:extLst>
              <a:ext uri="{FF2B5EF4-FFF2-40B4-BE49-F238E27FC236}">
                <a16:creationId xmlns:a16="http://schemas.microsoft.com/office/drawing/2014/main" id="{233CA34D-A682-4D13-9D4C-EF46EC9F300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25A278-EF8E-4545-986E-DB95C84A3D1D}"/>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E733328-17E4-463A-978D-9A2F51A1669F}" type="slidenum">
              <a:rPr lang="en-US" smtClean="0"/>
              <a:t>‹#›</a:t>
            </a:fld>
            <a:endParaRPr lang="en-US"/>
          </a:p>
        </p:txBody>
      </p:sp>
    </p:spTree>
    <p:extLst>
      <p:ext uri="{BB962C8B-B14F-4D97-AF65-F5344CB8AC3E}">
        <p14:creationId xmlns:p14="http://schemas.microsoft.com/office/powerpoint/2010/main" val="4040851024"/>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342443"/>
      </p:ext>
    </p:extLst>
  </p:cSld>
  <p:clrMap bg1="lt1" tx1="dk1" bg2="lt2" tx2="dk2" accent1="accent1" accent2="accent2" accent3="accent3" accent4="accent4" accent5="accent5" accent6="accent6" hlink="hlink" folHlink="folHlink"/>
  <p:sldLayoutIdLst>
    <p:sldLayoutId id="2147484116" r:id="rId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709576"/>
      </p:ext>
    </p:extLst>
  </p:cSld>
  <p:clrMap bg1="lt1" tx1="dk1" bg2="lt2" tx2="dk2" accent1="accent1" accent2="accent2" accent3="accent3" accent4="accent4" accent5="accent5" accent6="accent6" hlink="hlink" folHlink="folHlink"/>
  <p:sldLayoutIdLst>
    <p:sldLayoutId id="2147484130" r:id="rId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1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083084"/>
      </p:ext>
    </p:extLst>
  </p:cSld>
  <p:clrMap bg1="lt1" tx1="dk1" bg2="lt2" tx2="dk2" accent1="accent1" accent2="accent2" accent3="accent3" accent4="accent4" accent5="accent5" accent6="accent6" hlink="hlink" folHlink="folHlink"/>
  <p:sldLayoutIdLst>
    <p:sldLayoutId id="2147484132" r:id="rId1"/>
  </p:sldLayoutIdLst>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38A26-36B1-4FAF-AD15-CA85DAD616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8197C3-0449-4550-934E-2E158B8C556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18C89-6204-4661-8642-57AD05DAB1E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DC0D57A-6C05-4698-B367-3DC3BCDF162D}" type="datetimeFigureOut">
              <a:rPr lang="en-US" smtClean="0"/>
              <a:t>2/24/2020</a:t>
            </a:fld>
            <a:endParaRPr lang="en-US"/>
          </a:p>
        </p:txBody>
      </p:sp>
      <p:sp>
        <p:nvSpPr>
          <p:cNvPr id="5" name="Footer Placeholder 4">
            <a:extLst>
              <a:ext uri="{FF2B5EF4-FFF2-40B4-BE49-F238E27FC236}">
                <a16:creationId xmlns:a16="http://schemas.microsoft.com/office/drawing/2014/main" id="{AFAC0A2E-424F-4CF3-9827-F09315DD40F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A25471-CEC7-4801-B37C-BB465C16475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F8A7CF-A571-413C-9404-C46213C77C5E}" type="slidenum">
              <a:rPr lang="en-US" smtClean="0"/>
              <a:t>‹#›</a:t>
            </a:fld>
            <a:endParaRPr lang="en-US"/>
          </a:p>
        </p:txBody>
      </p:sp>
    </p:spTree>
    <p:extLst>
      <p:ext uri="{BB962C8B-B14F-4D97-AF65-F5344CB8AC3E}">
        <p14:creationId xmlns:p14="http://schemas.microsoft.com/office/powerpoint/2010/main" val="3763896817"/>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000" t="-7000" r="-2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985483"/>
      </p:ext>
    </p:extLst>
  </p:cSld>
  <p:clrMap bg1="lt1" tx1="dk1" bg2="lt2" tx2="dk2" accent1="accent1" accent2="accent2" accent3="accent3" accent4="accent4" accent5="accent5" accent6="accent6" hlink="hlink" folHlink="folHlink"/>
  <p:sldLayoutIdLst>
    <p:sldLayoutId id="2147483925" r:id="rId1"/>
  </p:sldLayoutIdLst>
  <p:transition advClick="0" advTm="10000">
    <p:wedg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801262"/>
      </p:ext>
    </p:extLst>
  </p:cSld>
  <p:clrMap bg1="lt1" tx1="dk1" bg2="lt2" tx2="dk2" accent1="accent1" accent2="accent2" accent3="accent3" accent4="accent4" accent5="accent5" accent6="accent6" hlink="hlink" folHlink="folHlink"/>
  <p:sldLayoutIdLst>
    <p:sldLayoutId id="2147483927" r:id="rId1"/>
  </p:sldLayoutIdLst>
  <p:transition advClick="0" advTm="10000">
    <p:wedg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001867"/>
      </p:ext>
    </p:extLst>
  </p:cSld>
  <p:clrMap bg1="lt1" tx1="dk1" bg2="lt2" tx2="dk2" accent1="accent1" accent2="accent2" accent3="accent3" accent4="accent4" accent5="accent5" accent6="accent6" hlink="hlink" folHlink="folHlink"/>
  <p:sldLayoutIdLst>
    <p:sldLayoutId id="2147483929" r:id="rId1"/>
  </p:sldLayoutIdLst>
  <p:transition advClick="0" advTm="10000">
    <p:wedg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25EEBD-A5B8-4C01-B92F-F8E9A53CB6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3292" y="0"/>
            <a:ext cx="6457416" cy="5143500"/>
          </a:xfrm>
          <a:prstGeom prst="rect">
            <a:avLst/>
          </a:prstGeom>
        </p:spPr>
      </p:pic>
    </p:spTree>
    <p:extLst>
      <p:ext uri="{BB962C8B-B14F-4D97-AF65-F5344CB8AC3E}">
        <p14:creationId xmlns:p14="http://schemas.microsoft.com/office/powerpoint/2010/main" val="378115698"/>
      </p:ext>
    </p:extLst>
  </p:cSld>
  <p:clrMap bg1="lt1" tx1="dk1" bg2="lt2" tx2="dk2" accent1="accent1" accent2="accent2" accent3="accent3" accent4="accent4" accent5="accent5" accent6="accent6" hlink="hlink" folHlink="folHlink"/>
  <p:sldLayoutIdLst>
    <p:sldLayoutId id="2147483937" r:id="rId1"/>
  </p:sldLayoutIdLst>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ACC0DC">
            <a:alpha val="25000"/>
          </a:srgb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831A5-C20C-4854-B124-DC3062A4C5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31" y="0"/>
            <a:ext cx="3857625" cy="5143500"/>
          </a:xfrm>
          <a:prstGeom prst="rect">
            <a:avLst/>
          </a:prstGeom>
          <a:solidFill>
            <a:srgbClr val="6B625F"/>
          </a:solidFill>
        </p:spPr>
      </p:pic>
      <p:sp>
        <p:nvSpPr>
          <p:cNvPr id="9" name="TextBox 8">
            <a:extLst>
              <a:ext uri="{FF2B5EF4-FFF2-40B4-BE49-F238E27FC236}">
                <a16:creationId xmlns:a16="http://schemas.microsoft.com/office/drawing/2014/main" id="{7C17A883-FC17-48ED-AA64-93FD800A1496}"/>
              </a:ext>
            </a:extLst>
          </p:cNvPr>
          <p:cNvSpPr txBox="1"/>
          <p:nvPr userDrawn="1"/>
        </p:nvSpPr>
        <p:spPr>
          <a:xfrm>
            <a:off x="4035672" y="180238"/>
            <a:ext cx="4953000" cy="4755148"/>
          </a:xfrm>
          <a:prstGeom prst="rect">
            <a:avLst/>
          </a:prstGeom>
          <a:solidFill>
            <a:srgbClr val="E8EBF5">
              <a:alpha val="25000"/>
            </a:srgbClr>
          </a:solidFill>
        </p:spPr>
        <p:txBody>
          <a:bodyPr wrap="square" rtlCol="0">
            <a:spAutoFit/>
          </a:bodyPr>
          <a:lstStyle/>
          <a:p>
            <a:endParaRPr lang="en-US" sz="500" dirty="0">
              <a:latin typeface="Calibri" panose="020F0502020204030204" pitchFamily="34" charset="0"/>
              <a:cs typeface="Calibri" panose="020F0502020204030204" pitchFamily="34" charset="0"/>
            </a:endParaRPr>
          </a:p>
          <a:p>
            <a:pPr algn="ctr"/>
            <a:r>
              <a:rPr lang="en-US" sz="2000" b="1" dirty="0">
                <a:latin typeface="Calibri" panose="020F0502020204030204" pitchFamily="34" charset="0"/>
                <a:cs typeface="Calibri" panose="020F0502020204030204" pitchFamily="34" charset="0"/>
              </a:rPr>
              <a:t>PLEASE HELP!</a:t>
            </a:r>
          </a:p>
          <a:p>
            <a:pPr algn="ctr"/>
            <a:r>
              <a:rPr lang="en-US" sz="1800" b="1" dirty="0">
                <a:latin typeface="Calibri" panose="020F0502020204030204" pitchFamily="34" charset="0"/>
                <a:cs typeface="Calibri" panose="020F0502020204030204" pitchFamily="34" charset="0"/>
              </a:rPr>
              <a:t>Let’s keep feeding the hungry!</a:t>
            </a:r>
          </a:p>
          <a:p>
            <a:endParaRPr lang="en-US" sz="500" dirty="0">
              <a:latin typeface="Calibri" panose="020F0502020204030204" pitchFamily="34" charset="0"/>
              <a:cs typeface="Calibri" panose="020F0502020204030204" pitchFamily="34" charset="0"/>
            </a:endParaRPr>
          </a:p>
          <a:p>
            <a:r>
              <a:rPr lang="en-US" i="1" dirty="0">
                <a:latin typeface="Calibri" panose="020F0502020204030204" pitchFamily="34" charset="0"/>
                <a:cs typeface="Calibri" panose="020F0502020204030204" pitchFamily="34" charset="0"/>
              </a:rPr>
              <a:t>Suggested items (but not limited to):</a:t>
            </a:r>
          </a:p>
          <a:p>
            <a:r>
              <a:rPr lang="en-US" sz="1600" dirty="0">
                <a:latin typeface="Calibri" panose="020F0502020204030204" pitchFamily="34" charset="0"/>
                <a:cs typeface="Calibri" panose="020F0502020204030204" pitchFamily="34" charset="0"/>
              </a:rPr>
              <a:t>Canned vegetables (corn, green beans, peas, pork &amp; beans, etc.)</a:t>
            </a:r>
          </a:p>
          <a:p>
            <a:r>
              <a:rPr lang="en-US" sz="1600" dirty="0">
                <a:latin typeface="Calibri" panose="020F0502020204030204" pitchFamily="34" charset="0"/>
                <a:cs typeface="Calibri" panose="020F0502020204030204" pitchFamily="34" charset="0"/>
              </a:rPr>
              <a:t>Canned fruit (peaches, pears, pineapple, applesauce, etc.)</a:t>
            </a:r>
          </a:p>
          <a:p>
            <a:r>
              <a:rPr lang="en-US" sz="1600" dirty="0">
                <a:latin typeface="Calibri" panose="020F0502020204030204" pitchFamily="34" charset="0"/>
                <a:cs typeface="Calibri" panose="020F0502020204030204" pitchFamily="34" charset="0"/>
              </a:rPr>
              <a:t>Canned tuna and chicken</a:t>
            </a:r>
          </a:p>
          <a:p>
            <a:r>
              <a:rPr lang="en-US" sz="1600" dirty="0">
                <a:latin typeface="Calibri" panose="020F0502020204030204" pitchFamily="34" charset="0"/>
                <a:cs typeface="Calibri" panose="020F0502020204030204" pitchFamily="34" charset="0"/>
              </a:rPr>
              <a:t>Canned condensed soup &amp; crackers in sleeves</a:t>
            </a:r>
          </a:p>
          <a:p>
            <a:r>
              <a:rPr lang="en-US" sz="1600" dirty="0">
                <a:latin typeface="Calibri" panose="020F0502020204030204" pitchFamily="34" charset="0"/>
                <a:cs typeface="Calibri" panose="020F0502020204030204" pitchFamily="34" charset="0"/>
              </a:rPr>
              <a:t>Macaroni &amp; cheese dinners</a:t>
            </a:r>
          </a:p>
          <a:p>
            <a:r>
              <a:rPr lang="en-US" sz="1600" dirty="0">
                <a:latin typeface="Calibri" panose="020F0502020204030204" pitchFamily="34" charset="0"/>
                <a:cs typeface="Calibri" panose="020F0502020204030204" pitchFamily="34" charset="0"/>
              </a:rPr>
              <a:t>Hamburger &amp; Tuna Helper (or similar)</a:t>
            </a:r>
          </a:p>
          <a:p>
            <a:r>
              <a:rPr lang="en-US" sz="1600" dirty="0">
                <a:latin typeface="Calibri" panose="020F0502020204030204" pitchFamily="34" charset="0"/>
                <a:cs typeface="Calibri" panose="020F0502020204030204" pitchFamily="34" charset="0"/>
              </a:rPr>
              <a:t>Spaghetti &amp; Spaghetti sauce</a:t>
            </a:r>
          </a:p>
          <a:p>
            <a:r>
              <a:rPr lang="en-US" sz="1600" dirty="0">
                <a:latin typeface="Calibri" panose="020F0502020204030204" pitchFamily="34" charset="0"/>
                <a:cs typeface="Calibri" panose="020F0502020204030204" pitchFamily="34" charset="0"/>
              </a:rPr>
              <a:t>Cereal</a:t>
            </a:r>
          </a:p>
          <a:p>
            <a:r>
              <a:rPr lang="en-US" sz="1600" dirty="0">
                <a:latin typeface="Calibri" panose="020F0502020204030204" pitchFamily="34" charset="0"/>
                <a:cs typeface="Calibri" panose="020F0502020204030204" pitchFamily="34" charset="0"/>
              </a:rPr>
              <a:t>Paper towels (individual rolls)</a:t>
            </a:r>
          </a:p>
          <a:p>
            <a:endParaRPr lang="en-US" sz="500" dirty="0">
              <a:latin typeface="Calibri" panose="020F0502020204030204" pitchFamily="34" charset="0"/>
              <a:cs typeface="Calibri" panose="020F0502020204030204" pitchFamily="34" charset="0"/>
            </a:endParaRPr>
          </a:p>
          <a:p>
            <a:pPr algn="ctr"/>
            <a:r>
              <a:rPr lang="en-US" b="1" i="1" u="sng" cap="small" baseline="0" dirty="0">
                <a:solidFill>
                  <a:schemeClr val="tx1">
                    <a:lumMod val="75000"/>
                    <a:lumOff val="25000"/>
                  </a:schemeClr>
                </a:solidFill>
                <a:latin typeface="Calibri" panose="020F0502020204030204" pitchFamily="34" charset="0"/>
                <a:cs typeface="Calibri" panose="020F0502020204030204" pitchFamily="34" charset="0"/>
              </a:rPr>
              <a:t>Please do not donate partially used or expired items!</a:t>
            </a:r>
          </a:p>
          <a:p>
            <a:pPr algn="ctr"/>
            <a:r>
              <a:rPr lang="en-US" b="1" dirty="0">
                <a:latin typeface="Calibri" panose="020F0502020204030204" pitchFamily="34" charset="0"/>
                <a:cs typeface="Calibri" panose="020F0502020204030204" pitchFamily="34" charset="0"/>
              </a:rPr>
              <a:t>If every household that is able would bring just </a:t>
            </a:r>
            <a:r>
              <a:rPr lang="en-US" b="1" i="1" dirty="0">
                <a:latin typeface="Calibri" panose="020F0502020204030204" pitchFamily="34" charset="0"/>
                <a:cs typeface="Calibri" panose="020F0502020204030204" pitchFamily="34" charset="0"/>
              </a:rPr>
              <a:t>one</a:t>
            </a:r>
            <a:r>
              <a:rPr lang="en-US" b="1" dirty="0">
                <a:latin typeface="Calibri" panose="020F0502020204030204" pitchFamily="34" charset="0"/>
                <a:cs typeface="Calibri" panose="020F0502020204030204" pitchFamily="34" charset="0"/>
              </a:rPr>
              <a:t> item each Sunday, we would be overflowing!</a:t>
            </a:r>
          </a:p>
        </p:txBody>
      </p:sp>
    </p:spTree>
    <p:extLst>
      <p:ext uri="{BB962C8B-B14F-4D97-AF65-F5344CB8AC3E}">
        <p14:creationId xmlns:p14="http://schemas.microsoft.com/office/powerpoint/2010/main" val="3482081097"/>
      </p:ext>
    </p:extLst>
  </p:cSld>
  <p:clrMap bg1="lt1" tx1="dk1" bg2="lt2" tx2="dk2" accent1="accent1" accent2="accent2" accent3="accent3" accent4="accent4" accent5="accent5" accent6="accent6" hlink="hlink" folHlink="folHlink"/>
  <p:sldLayoutIdLst>
    <p:sldLayoutId id="2147483945" r:id="rId1"/>
  </p:sldLayoutIdLst>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417270"/>
      </p:ext>
    </p:extLst>
  </p:cSld>
  <p:clrMap bg1="lt1" tx1="dk1" bg2="lt2" tx2="dk2" accent1="accent1" accent2="accent2" accent3="accent3" accent4="accent4" accent5="accent5" accent6="accent6" hlink="hlink" folHlink="folHlink"/>
  <p:sldLayoutIdLst>
    <p:sldLayoutId id="2147483953" r:id="rId1"/>
  </p:sldLayoutIdLst>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C3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695296"/>
      </p:ext>
    </p:extLst>
  </p:cSld>
  <p:clrMap bg1="lt1" tx1="dk1" bg2="lt2" tx2="dk2" accent1="accent1" accent2="accent2" accent3="accent3" accent4="accent4" accent5="accent5" accent6="accent6" hlink="hlink" folHlink="folHlink"/>
  <p:sldLayoutIdLst>
    <p:sldLayoutId id="21474839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eg"/><Relationship Id="rId7" Type="http://schemas.openxmlformats.org/officeDocument/2006/relationships/image" Target="../media/image3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18" Type="http://schemas.openxmlformats.org/officeDocument/2006/relationships/image" Target="../media/image55.pn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49.jpeg"/><Relationship Id="rId17" Type="http://schemas.openxmlformats.org/officeDocument/2006/relationships/image" Target="../media/image54.jpeg"/><Relationship Id="rId2" Type="http://schemas.openxmlformats.org/officeDocument/2006/relationships/notesSlide" Target="../notesSlides/notesSlide10.xml"/><Relationship Id="rId16" Type="http://schemas.openxmlformats.org/officeDocument/2006/relationships/image" Target="../media/image53.jpg"/><Relationship Id="rId20"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5" Type="http://schemas.openxmlformats.org/officeDocument/2006/relationships/image" Target="../media/image52.jpeg"/><Relationship Id="rId10" Type="http://schemas.openxmlformats.org/officeDocument/2006/relationships/image" Target="../media/image47.jpe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435727"/>
            <a:ext cx="9144000" cy="4305342"/>
          </a:xfrm>
          <a:prstGeom prst="rect">
            <a:avLst/>
          </a:prstGeom>
          <a:solidFill>
            <a:srgbClr val="8F8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1576285"/>
            <a:ext cx="8382755" cy="2800767"/>
          </a:xfrm>
          <a:prstGeom prst="rect">
            <a:avLst/>
          </a:prstGeom>
          <a:noFill/>
        </p:spPr>
        <p:txBody>
          <a:bodyPr wrap="square" rtlCol="0">
            <a:spAutoFit/>
          </a:bodyPr>
          <a:lstStyle/>
          <a:p>
            <a:r>
              <a:rPr lang="en-US" sz="4400" b="1" dirty="0">
                <a:latin typeface="Tw Cen MT" panose="020B0602020104020603" pitchFamily="34" charset="0"/>
                <a:ea typeface="Verdana" panose="020B0604030504040204" pitchFamily="34" charset="0"/>
                <a:cs typeface="Verdana" panose="020B0604030504040204" pitchFamily="34" charset="0"/>
              </a:rPr>
              <a:t>We are a dynamic, multi-ethnic, </a:t>
            </a:r>
          </a:p>
          <a:p>
            <a:r>
              <a:rPr lang="en-US" sz="4400" b="1" dirty="0">
                <a:latin typeface="Tw Cen MT" panose="020B0602020104020603" pitchFamily="34" charset="0"/>
                <a:ea typeface="Verdana" panose="020B0604030504040204" pitchFamily="34" charset="0"/>
                <a:cs typeface="Verdana" panose="020B0604030504040204" pitchFamily="34" charset="0"/>
              </a:rPr>
              <a:t>multi-generational community on a mission to serve and save our cities by following Jesus Christ.</a:t>
            </a:r>
          </a:p>
        </p:txBody>
      </p:sp>
      <p:grpSp>
        <p:nvGrpSpPr>
          <p:cNvPr id="2" name="Group 1"/>
          <p:cNvGrpSpPr/>
          <p:nvPr/>
        </p:nvGrpSpPr>
        <p:grpSpPr>
          <a:xfrm>
            <a:off x="104238" y="209550"/>
            <a:ext cx="1178589" cy="1109091"/>
            <a:chOff x="304800" y="410766"/>
            <a:chExt cx="1491856" cy="1398984"/>
          </a:xfrm>
        </p:grpSpPr>
        <p:sp>
          <p:nvSpPr>
            <p:cNvPr id="5" name="Freeform 4"/>
            <p:cNvSpPr>
              <a:spLocks/>
            </p:cNvSpPr>
            <p:nvPr/>
          </p:nvSpPr>
          <p:spPr bwMode="auto">
            <a:xfrm>
              <a:off x="304800" y="438150"/>
              <a:ext cx="1491856" cy="1371600"/>
            </a:xfrm>
            <a:custGeom>
              <a:avLst/>
              <a:gdLst>
                <a:gd name="T0" fmla="*/ 1315 w 1315"/>
                <a:gd name="T1" fmla="*/ 0 h 1152"/>
                <a:gd name="T2" fmla="*/ 0 w 1315"/>
                <a:gd name="T3" fmla="*/ 0 h 1152"/>
                <a:gd name="T4" fmla="*/ 656 w 1315"/>
                <a:gd name="T5" fmla="*/ 1152 h 1152"/>
                <a:gd name="T6" fmla="*/ 1315 w 1315"/>
                <a:gd name="T7" fmla="*/ 0 h 1152"/>
                <a:gd name="T8" fmla="*/ 0 60000 65536"/>
                <a:gd name="T9" fmla="*/ 0 60000 65536"/>
                <a:gd name="T10" fmla="*/ 0 60000 65536"/>
                <a:gd name="T11" fmla="*/ 0 60000 65536"/>
                <a:gd name="T12" fmla="*/ 0 w 1315"/>
                <a:gd name="T13" fmla="*/ 0 h 1152"/>
                <a:gd name="T14" fmla="*/ 1315 w 1315"/>
                <a:gd name="T15" fmla="*/ 1152 h 1152"/>
              </a:gdLst>
              <a:ahLst/>
              <a:cxnLst>
                <a:cxn ang="T8">
                  <a:pos x="T0" y="T1"/>
                </a:cxn>
                <a:cxn ang="T9">
                  <a:pos x="T2" y="T3"/>
                </a:cxn>
                <a:cxn ang="T10">
                  <a:pos x="T4" y="T5"/>
                </a:cxn>
                <a:cxn ang="T11">
                  <a:pos x="T6" y="T7"/>
                </a:cxn>
              </a:cxnLst>
              <a:rect l="T12" t="T13" r="T14" b="T15"/>
              <a:pathLst>
                <a:path w="1315" h="1152">
                  <a:moveTo>
                    <a:pt x="1315" y="0"/>
                  </a:moveTo>
                  <a:lnTo>
                    <a:pt x="0" y="0"/>
                  </a:lnTo>
                  <a:lnTo>
                    <a:pt x="656" y="1152"/>
                  </a:lnTo>
                  <a:lnTo>
                    <a:pt x="1315" y="0"/>
                  </a:lnTo>
                  <a:close/>
                </a:path>
              </a:pathLst>
            </a:custGeom>
            <a:solidFill>
              <a:srgbClr val="FF0000"/>
            </a:solidFill>
            <a:ln w="9525">
              <a:noFill/>
              <a:round/>
              <a:headEnd/>
              <a:tailEnd/>
            </a:ln>
            <a:effectLst>
              <a:outerShdw blurRad="50800" dist="38100" dir="8100000" algn="tr" rotWithShape="0">
                <a:prstClr val="black">
                  <a:alpha val="40000"/>
                </a:prstClr>
              </a:outerShdw>
            </a:effectLst>
          </p:spPr>
          <p:txBody>
            <a:bodyPr/>
            <a:lstStyle/>
            <a:p>
              <a:endParaRPr lang="en-US" dirty="0"/>
            </a:p>
          </p:txBody>
        </p:sp>
        <p:sp>
          <p:nvSpPr>
            <p:cNvPr id="6" name="Freeform 7"/>
            <p:cNvSpPr>
              <a:spLocks/>
            </p:cNvSpPr>
            <p:nvPr/>
          </p:nvSpPr>
          <p:spPr bwMode="auto">
            <a:xfrm>
              <a:off x="631533" y="410766"/>
              <a:ext cx="1024445" cy="1139428"/>
            </a:xfrm>
            <a:custGeom>
              <a:avLst/>
              <a:gdLst>
                <a:gd name="T0" fmla="*/ 903 w 903"/>
                <a:gd name="T1" fmla="*/ 326 h 957"/>
                <a:gd name="T2" fmla="*/ 0 w 903"/>
                <a:gd name="T3" fmla="*/ 0 h 957"/>
                <a:gd name="T4" fmla="*/ 160 w 903"/>
                <a:gd name="T5" fmla="*/ 957 h 957"/>
                <a:gd name="T6" fmla="*/ 903 w 903"/>
                <a:gd name="T7" fmla="*/ 326 h 957"/>
                <a:gd name="T8" fmla="*/ 0 60000 65536"/>
                <a:gd name="T9" fmla="*/ 0 60000 65536"/>
                <a:gd name="T10" fmla="*/ 0 60000 65536"/>
                <a:gd name="T11" fmla="*/ 0 60000 65536"/>
                <a:gd name="T12" fmla="*/ 0 w 903"/>
                <a:gd name="T13" fmla="*/ 0 h 957"/>
                <a:gd name="T14" fmla="*/ 903 w 903"/>
                <a:gd name="T15" fmla="*/ 957 h 957"/>
              </a:gdLst>
              <a:ahLst/>
              <a:cxnLst>
                <a:cxn ang="T8">
                  <a:pos x="T0" y="T1"/>
                </a:cxn>
                <a:cxn ang="T9">
                  <a:pos x="T2" y="T3"/>
                </a:cxn>
                <a:cxn ang="T10">
                  <a:pos x="T4" y="T5"/>
                </a:cxn>
                <a:cxn ang="T11">
                  <a:pos x="T6" y="T7"/>
                </a:cxn>
              </a:cxnLst>
              <a:rect l="T12" t="T13" r="T14" b="T15"/>
              <a:pathLst>
                <a:path w="903" h="957">
                  <a:moveTo>
                    <a:pt x="903" y="326"/>
                  </a:moveTo>
                  <a:lnTo>
                    <a:pt x="0" y="0"/>
                  </a:lnTo>
                  <a:lnTo>
                    <a:pt x="160" y="957"/>
                  </a:lnTo>
                  <a:lnTo>
                    <a:pt x="903" y="326"/>
                  </a:lnTo>
                  <a:close/>
                </a:path>
              </a:pathLst>
            </a:custGeom>
            <a:solidFill>
              <a:srgbClr val="FFFFFF"/>
            </a:solidFill>
            <a:ln w="9525">
              <a:noFill/>
              <a:round/>
              <a:headEnd/>
              <a:tailEnd/>
            </a:ln>
            <a:effectLst>
              <a:glow>
                <a:schemeClr val="tx1">
                  <a:alpha val="17000"/>
                </a:schemeClr>
              </a:glow>
              <a:outerShdw dir="5400000" algn="ctr" rotWithShape="0">
                <a:schemeClr val="tx1"/>
              </a:outerShdw>
            </a:effectLst>
          </p:spPr>
          <p:txBody>
            <a:bodyPr/>
            <a:lstStyle/>
            <a:p>
              <a:endParaRPr lang="en-US" dirty="0">
                <a:effectLst/>
              </a:endParaRPr>
            </a:p>
          </p:txBody>
        </p:sp>
      </p:grpSp>
      <p:sp>
        <p:nvSpPr>
          <p:cNvPr id="3" name="Title 2"/>
          <p:cNvSpPr>
            <a:spLocks noGrp="1"/>
          </p:cNvSpPr>
          <p:nvPr>
            <p:ph type="title"/>
          </p:nvPr>
        </p:nvSpPr>
        <p:spPr>
          <a:xfrm>
            <a:off x="1108166" y="585686"/>
            <a:ext cx="7467600" cy="761999"/>
          </a:xfrm>
          <a:noFill/>
        </p:spPr>
        <p:txBody>
          <a:bodyPr>
            <a:noAutofit/>
          </a:bodyPr>
          <a:lstStyle/>
          <a:p>
            <a:pPr algn="r"/>
            <a:r>
              <a:rPr lang="en-US" sz="4400" b="1" dirty="0">
                <a:solidFill>
                  <a:srgbClr val="FFFF00"/>
                </a:solidFill>
                <a:latin typeface="Tw Cen MT" panose="020B0602020104020603" pitchFamily="34" charset="0"/>
                <a:cs typeface="Times New Roman" panose="02020603050405020304" pitchFamily="18" charset="0"/>
              </a:rPr>
              <a:t>Vineyard Church of Davenport</a:t>
            </a:r>
          </a:p>
        </p:txBody>
      </p:sp>
    </p:spTree>
    <p:extLst>
      <p:ext uri="{BB962C8B-B14F-4D97-AF65-F5344CB8AC3E}">
        <p14:creationId xmlns:p14="http://schemas.microsoft.com/office/powerpoint/2010/main" val="803083294"/>
      </p:ext>
    </p:extLst>
  </p:cSld>
  <p:clrMapOvr>
    <a:masterClrMapping/>
  </p:clrMapOvr>
  <p:transition advClick="0" advTm="10000">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0"/>
            <a:ext cx="9144000" cy="5167695"/>
          </a:xfrm>
          <a:prstGeom prst="rect">
            <a:avLst/>
          </a:prstGeom>
          <a:solidFill>
            <a:srgbClr val="1B345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outerShdw blurRad="50800" dist="38100" dir="2700000" algn="tl" rotWithShape="0">
                  <a:prstClr val="black">
                    <a:alpha val="40000"/>
                  </a:prstClr>
                </a:outerShdw>
              </a:effectLst>
              <a:uLnTx/>
              <a:uFillTx/>
              <a:latin typeface="Corbel"/>
              <a:ea typeface="+mn-ea"/>
              <a:cs typeface="+mn-cs"/>
            </a:endParaRPr>
          </a:p>
        </p:txBody>
      </p:sp>
      <p:sp>
        <p:nvSpPr>
          <p:cNvPr id="3" name="TextBox 2"/>
          <p:cNvSpPr txBox="1"/>
          <p:nvPr/>
        </p:nvSpPr>
        <p:spPr>
          <a:xfrm>
            <a:off x="485552" y="103193"/>
            <a:ext cx="818218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w Cen MT" panose="020B0602020104020603" pitchFamily="34" charset="0"/>
                <a:ea typeface="+mn-ea"/>
                <a:cs typeface="Aharoni" panose="020B0604020202020204" charset="-79"/>
              </a:rPr>
              <a:t>4 WAYS TO GIVE TO GOD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Tw Cen MT" panose="020B0602020104020603" pitchFamily="34" charset="0"/>
                <a:ea typeface="+mn-ea"/>
                <a:cs typeface="Aharoni" panose="020B0604020202020204" charset="-79"/>
              </a:rPr>
              <a:t>THROUGH </a:t>
            </a:r>
            <a:r>
              <a:rPr kumimoji="0" lang="en-US" sz="2800" b="1" i="0" u="none" strike="noStrike" kern="1200" cap="none" spc="0" normalizeH="0" baseline="0" noProof="0" dirty="0">
                <a:ln>
                  <a:noFill/>
                </a:ln>
                <a:solidFill>
                  <a:srgbClr val="FFFF00"/>
                </a:solidFill>
                <a:effectLst/>
                <a:uLnTx/>
                <a:uFillTx/>
                <a:latin typeface="Tw Cen MT" panose="020B0602020104020603" pitchFamily="34" charset="0"/>
                <a:ea typeface="+mn-ea"/>
                <a:cs typeface="Aharoni" panose="020B0604020202020204" charset="-79"/>
              </a:rPr>
              <a:t>THE VINEYARD CHURCH OF DAVENPORT</a:t>
            </a:r>
          </a:p>
        </p:txBody>
      </p:sp>
      <p:sp>
        <p:nvSpPr>
          <p:cNvPr id="12" name="TextBox 11"/>
          <p:cNvSpPr txBox="1"/>
          <p:nvPr/>
        </p:nvSpPr>
        <p:spPr>
          <a:xfrm>
            <a:off x="1752425" y="2444202"/>
            <a:ext cx="7048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Give Online </a:t>
            </a:r>
            <a:r>
              <a:rPr kumimoji="0" lang="en-US" sz="2800" b="1" i="0" u="sng" strike="noStrike" kern="1200" cap="none" spc="0" normalizeH="0" baseline="0" noProof="0" dirty="0">
                <a:ln>
                  <a:noFill/>
                </a:ln>
                <a:solidFill>
                  <a:prstClr val="white"/>
                </a:solidFill>
                <a:effectLst/>
                <a:uLnTx/>
                <a:uFillTx/>
                <a:latin typeface="Tw Cen MT" panose="020B0602020104020603" pitchFamily="34" charset="0"/>
                <a:ea typeface="+mn-ea"/>
                <a:cs typeface="+mn-cs"/>
              </a:rPr>
              <a:t>www.davenportvineyard.org</a:t>
            </a:r>
            <a:r>
              <a:rPr kumimoji="0" lang="en-US" sz="32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 </a:t>
            </a:r>
            <a:endPar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17" name="TextBox 16"/>
          <p:cNvSpPr txBox="1"/>
          <p:nvPr/>
        </p:nvSpPr>
        <p:spPr>
          <a:xfrm>
            <a:off x="1775003" y="1110018"/>
            <a:ext cx="695075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Text “</a:t>
            </a:r>
            <a:r>
              <a:rPr kumimoji="0" lang="en-US" sz="3200" b="1" i="0" u="none" strike="noStrike" kern="1200" cap="none" spc="0" normalizeH="0" baseline="0" noProof="0" dirty="0" err="1">
                <a:ln>
                  <a:noFill/>
                </a:ln>
                <a:solidFill>
                  <a:prstClr val="white"/>
                </a:solidFill>
                <a:effectLst/>
                <a:uLnTx/>
                <a:uFillTx/>
                <a:latin typeface="Tw Cen MT" panose="020B0602020104020603" pitchFamily="34" charset="0"/>
                <a:ea typeface="+mn-ea"/>
                <a:cs typeface="+mn-cs"/>
              </a:rPr>
              <a:t>VCDavenport</a:t>
            </a:r>
            <a:r>
              <a:rPr kumimoji="0" lang="en-US" sz="32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 to </a:t>
            </a:r>
            <a:r>
              <a:rPr kumimoji="0" lang="en-US" sz="44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77977</a:t>
            </a:r>
            <a:endParaRPr kumimoji="0" lang="en-US" sz="28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grpSp>
        <p:nvGrpSpPr>
          <p:cNvPr id="8" name="Group 7"/>
          <p:cNvGrpSpPr/>
          <p:nvPr/>
        </p:nvGrpSpPr>
        <p:grpSpPr>
          <a:xfrm>
            <a:off x="457200" y="1169525"/>
            <a:ext cx="1073878" cy="2828743"/>
            <a:chOff x="190500" y="1114606"/>
            <a:chExt cx="1314259" cy="3635109"/>
          </a:xfrm>
        </p:grpSpPr>
        <p:pic>
          <p:nvPicPr>
            <p:cNvPr id="11" name="Picture 10"/>
            <p:cNvPicPr>
              <a:picLocks noChangeAspect="1"/>
            </p:cNvPicPr>
            <p:nvPr/>
          </p:nvPicPr>
          <p:blipFill>
            <a:blip r:embed="rId2" cstate="screen"/>
            <a:stretch>
              <a:fillRect/>
            </a:stretch>
          </p:blipFill>
          <p:spPr>
            <a:xfrm>
              <a:off x="229499" y="2521869"/>
              <a:ext cx="1134125" cy="1110957"/>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499" y="3854988"/>
              <a:ext cx="1275260" cy="894727"/>
            </a:xfrm>
            <a:prstGeom prst="rect">
              <a:avLst/>
            </a:prstGeom>
          </p:spPr>
        </p:pic>
        <p:pic>
          <p:nvPicPr>
            <p:cNvPr id="7" name="Picture 6"/>
            <p:cNvPicPr>
              <a:picLocks noChangeAspect="1"/>
            </p:cNvPicPr>
            <p:nvPr/>
          </p:nvPicPr>
          <p:blipFill>
            <a:blip r:embed="rId4"/>
            <a:stretch>
              <a:fillRect/>
            </a:stretch>
          </p:blipFill>
          <p:spPr>
            <a:xfrm>
              <a:off x="190500" y="1114606"/>
              <a:ext cx="1212125" cy="1212125"/>
            </a:xfrm>
            <a:prstGeom prst="rect">
              <a:avLst/>
            </a:prstGeom>
          </p:spPr>
        </p:pic>
      </p:grpSp>
      <p:sp>
        <p:nvSpPr>
          <p:cNvPr id="20" name="TextBox 19"/>
          <p:cNvSpPr txBox="1"/>
          <p:nvPr/>
        </p:nvSpPr>
        <p:spPr>
          <a:xfrm>
            <a:off x="1775003" y="3302016"/>
            <a:ext cx="7048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Giving Envelope </a:t>
            </a:r>
            <a:r>
              <a:rPr kumimoji="0" lang="en-US" sz="28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Cash, Check or Credit Card</a:t>
            </a:r>
            <a:endParaRPr kumimoji="0" lang="en-US" sz="16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pic>
        <p:nvPicPr>
          <p:cNvPr id="1028" name="Picture 4" descr="Image result for smartphon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244" y="4099606"/>
            <a:ext cx="937247" cy="9372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945658" y="4202629"/>
            <a:ext cx="71869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VCD App: Download from your app store</a:t>
            </a:r>
            <a:endParaRPr kumimoji="0" lang="en-US" sz="16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352819639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42133A-F50E-433B-8922-6DE6D13D32E5}"/>
              </a:ext>
            </a:extLst>
          </p:cNvPr>
          <p:cNvPicPr>
            <a:picLocks noChangeAspect="1"/>
          </p:cNvPicPr>
          <p:nvPr/>
        </p:nvPicPr>
        <p:blipFill>
          <a:blip r:embed="rId2"/>
          <a:stretch>
            <a:fillRect/>
          </a:stretch>
        </p:blipFill>
        <p:spPr>
          <a:xfrm>
            <a:off x="-1" y="-2286"/>
            <a:ext cx="9139939" cy="5145785"/>
          </a:xfrm>
          <a:prstGeom prst="rect">
            <a:avLst/>
          </a:prstGeom>
        </p:spPr>
      </p:pic>
    </p:spTree>
    <p:extLst>
      <p:ext uri="{BB962C8B-B14F-4D97-AF65-F5344CB8AC3E}">
        <p14:creationId xmlns:p14="http://schemas.microsoft.com/office/powerpoint/2010/main" val="2008214155"/>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05400" y="555814"/>
            <a:ext cx="3657600" cy="4031873"/>
          </a:xfrm>
          <a:prstGeom prst="rect">
            <a:avLst/>
          </a:prstGeom>
          <a:solidFill>
            <a:srgbClr val="8F867E">
              <a:alpha val="75000"/>
            </a:srgbClr>
          </a:solidFill>
        </p:spPr>
        <p:txBody>
          <a:bodyPr wrap="square" rtlCol="0">
            <a:spAutoFit/>
          </a:bodyPr>
          <a:lstStyle/>
          <a:p>
            <a:pPr marL="0" indent="0" algn="ctr" fontAlgn="auto">
              <a:spcAft>
                <a:spcPts val="0"/>
              </a:spcAft>
              <a:buNone/>
              <a:defRPr/>
            </a:pPr>
            <a:r>
              <a:rPr lang="en-US" sz="2400" b="1" dirty="0">
                <a:ln w="18415" cmpd="sng">
                  <a:noFill/>
                  <a:prstDash val="solid"/>
                </a:ln>
                <a:effectLst>
                  <a:outerShdw blurRad="50800" dist="38100" dir="2700000" algn="tl" rotWithShape="0">
                    <a:prstClr val="black">
                      <a:alpha val="40000"/>
                    </a:prstClr>
                  </a:outerShdw>
                </a:effectLst>
                <a:cs typeface="Aharoni" panose="02010803020104030203" pitchFamily="2" charset="-79"/>
              </a:rPr>
              <a:t>Have questions?</a:t>
            </a:r>
          </a:p>
          <a:p>
            <a:pPr marL="0" indent="0" algn="ctr" fontAlgn="auto">
              <a:spcAft>
                <a:spcPts val="0"/>
              </a:spcAft>
              <a:buNone/>
              <a:defRPr/>
            </a:pPr>
            <a:r>
              <a:rPr lang="en-US" sz="2400" b="1" dirty="0">
                <a:ln w="18415" cmpd="sng">
                  <a:noFill/>
                  <a:prstDash val="solid"/>
                </a:ln>
                <a:effectLst>
                  <a:outerShdw blurRad="50800" dist="38100" dir="2700000" algn="tl" rotWithShape="0">
                    <a:prstClr val="black">
                      <a:alpha val="40000"/>
                    </a:prstClr>
                  </a:outerShdw>
                </a:effectLst>
                <a:cs typeface="Aharoni" panose="02010803020104030203" pitchFamily="2" charset="-79"/>
              </a:rPr>
              <a:t>Need to sign-up for an event or class?</a:t>
            </a:r>
          </a:p>
          <a:p>
            <a:pPr marL="0" indent="0" algn="ctr" fontAlgn="auto">
              <a:spcAft>
                <a:spcPts val="0"/>
              </a:spcAft>
              <a:buNone/>
              <a:defRPr/>
            </a:pPr>
            <a:r>
              <a:rPr lang="en-US" sz="2400" b="1" dirty="0">
                <a:ln w="18415" cmpd="sng">
                  <a:noFill/>
                  <a:prstDash val="solid"/>
                </a:ln>
                <a:effectLst>
                  <a:outerShdw blurRad="50800" dist="38100" dir="2700000" algn="tl" rotWithShape="0">
                    <a:prstClr val="black">
                      <a:alpha val="40000"/>
                    </a:prstClr>
                  </a:outerShdw>
                </a:effectLst>
                <a:cs typeface="Aharoni" panose="02010803020104030203" pitchFamily="2" charset="-79"/>
              </a:rPr>
              <a:t>Need healing prayer?</a:t>
            </a:r>
          </a:p>
          <a:p>
            <a:pPr marL="0" indent="0" algn="ctr" fontAlgn="auto">
              <a:spcAft>
                <a:spcPts val="0"/>
              </a:spcAft>
              <a:buNone/>
              <a:defRPr/>
            </a:pPr>
            <a:r>
              <a:rPr lang="en-US" sz="2400" b="1" dirty="0">
                <a:ln w="18415" cmpd="sng">
                  <a:noFill/>
                  <a:prstDash val="solid"/>
                </a:ln>
                <a:effectLst>
                  <a:outerShdw blurRad="50800" dist="38100" dir="2700000" algn="tl" rotWithShape="0">
                    <a:prstClr val="black">
                      <a:alpha val="40000"/>
                    </a:prstClr>
                  </a:outerShdw>
                </a:effectLst>
                <a:cs typeface="Aharoni" panose="02010803020104030203" pitchFamily="2" charset="-79"/>
              </a:rPr>
              <a:t>Want more info on </a:t>
            </a:r>
          </a:p>
          <a:p>
            <a:pPr marL="0" indent="0" algn="ctr" fontAlgn="auto">
              <a:spcAft>
                <a:spcPts val="0"/>
              </a:spcAft>
              <a:buNone/>
              <a:defRPr/>
            </a:pPr>
            <a:r>
              <a:rPr lang="en-US" sz="2400" b="1" dirty="0">
                <a:ln w="18415" cmpd="sng">
                  <a:noFill/>
                  <a:prstDash val="solid"/>
                </a:ln>
                <a:effectLst>
                  <a:outerShdw blurRad="50800" dist="38100" dir="2700000" algn="tl" rotWithShape="0">
                    <a:prstClr val="black">
                      <a:alpha val="40000"/>
                    </a:prstClr>
                  </a:outerShdw>
                </a:effectLst>
                <a:cs typeface="Aharoni" panose="02010803020104030203" pitchFamily="2" charset="-79"/>
              </a:rPr>
              <a:t>Life Groups?</a:t>
            </a:r>
          </a:p>
          <a:p>
            <a:pPr marL="0" indent="0" algn="ctr" fontAlgn="auto">
              <a:spcAft>
                <a:spcPts val="0"/>
              </a:spcAft>
              <a:buNone/>
              <a:defRPr/>
            </a:pPr>
            <a:endParaRPr lang="en-US" sz="2400" b="1" dirty="0">
              <a:ln w="18415" cmpd="sng">
                <a:noFill/>
                <a:prstDash val="solid"/>
              </a:ln>
              <a:effectLst>
                <a:outerShdw blurRad="50800" dist="38100" dir="2700000" algn="tl" rotWithShape="0">
                  <a:prstClr val="black">
                    <a:alpha val="40000"/>
                  </a:prstClr>
                </a:outerShdw>
              </a:effectLst>
              <a:cs typeface="Aharoni" panose="02010803020104030203" pitchFamily="2" charset="-79"/>
            </a:endParaRPr>
          </a:p>
          <a:p>
            <a:pPr marL="0" indent="0" algn="ctr" fontAlgn="auto">
              <a:spcAft>
                <a:spcPts val="0"/>
              </a:spcAft>
              <a:buNone/>
              <a:defRPr/>
            </a:pPr>
            <a:r>
              <a:rPr lang="en-US" sz="2400" dirty="0">
                <a:ln w="18415" cmpd="sng">
                  <a:noFill/>
                  <a:prstDash val="solid"/>
                </a:ln>
                <a:effectLst>
                  <a:outerShdw blurRad="50800" dist="38100" dir="2700000" algn="tl" rotWithShape="0">
                    <a:prstClr val="black">
                      <a:alpha val="40000"/>
                    </a:prstClr>
                  </a:outerShdw>
                </a:effectLst>
                <a:cs typeface="Aharoni" pitchFamily="2" charset="-79"/>
              </a:rPr>
              <a:t>All this and more at the</a:t>
            </a:r>
          </a:p>
          <a:p>
            <a:pPr marL="0" indent="0" algn="ctr" fontAlgn="auto">
              <a:spcAft>
                <a:spcPts val="0"/>
              </a:spcAft>
              <a:buNone/>
              <a:defRPr/>
            </a:pPr>
            <a:r>
              <a:rPr lang="en-US" sz="4000" b="1" dirty="0">
                <a:ln w="12700">
                  <a:noFill/>
                  <a:prstDash val="solid"/>
                </a:ln>
                <a:effectLst>
                  <a:outerShdw blurRad="50800" dist="38100" dir="2700000" algn="tl" rotWithShape="0">
                    <a:prstClr val="black">
                      <a:alpha val="40000"/>
                    </a:prstClr>
                  </a:outerShdw>
                </a:effectLst>
                <a:cs typeface="Aharoni" panose="02010803020104030203" pitchFamily="2" charset="-79"/>
              </a:rPr>
              <a:t>INFO CENTER</a:t>
            </a:r>
          </a:p>
          <a:p>
            <a:endParaRPr lang="en-US" sz="2400" dirty="0">
              <a:effectLst>
                <a:outerShdw blurRad="50800" dist="38100" dir="2700000" algn="tl" rotWithShape="0">
                  <a:prstClr val="black">
                    <a:alpha val="40000"/>
                  </a:prstClr>
                </a:outerShdw>
              </a:effectLst>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83315" y="838248"/>
            <a:ext cx="4503897" cy="3086004"/>
          </a:xfrm>
          <a:prstGeom prst="roundRect">
            <a:avLst/>
          </a:prstGeom>
          <a:noFill/>
          <a:ln w="76200">
            <a:solidFill>
              <a:schemeClr val="tx1"/>
            </a:solidFill>
          </a:ln>
        </p:spPr>
      </p:pic>
    </p:spTree>
  </p:cSld>
  <p:clrMapOvr>
    <a:masterClrMapping/>
  </p:clrMapOvr>
  <p:transition advClick="0" advTm="10000">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128556"/>
            <a:ext cx="9144000" cy="3356372"/>
          </a:xfrm>
          <a:prstGeom prst="rect">
            <a:avLst/>
          </a:prstGeom>
          <a:solidFill>
            <a:srgbClr val="8F867E">
              <a:alpha val="85000"/>
            </a:srgbClr>
          </a:solidFill>
          <a:ln>
            <a:solidFill>
              <a:srgbClr val="015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1255553"/>
            <a:ext cx="8382755" cy="3170099"/>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Una </a:t>
            </a:r>
            <a:r>
              <a:rPr lang="en-US" sz="4000" b="1" dirty="0" err="1">
                <a:effectLst>
                  <a:outerShdw blurRad="38100" dist="38100" dir="2700000" algn="tl">
                    <a:srgbClr val="000000">
                      <a:alpha val="43137"/>
                    </a:srgbClr>
                  </a:outerShdw>
                </a:effectLst>
              </a:rPr>
              <a:t>dinámica</a:t>
            </a:r>
            <a:r>
              <a:rPr lang="en-US" sz="4000" b="1" dirty="0">
                <a:effectLst>
                  <a:outerShdw blurRad="38100" dist="38100" dir="2700000" algn="tl">
                    <a:srgbClr val="000000">
                      <a:alpha val="43137"/>
                    </a:srgbClr>
                  </a:outerShdw>
                </a:effectLst>
              </a:rPr>
              <a:t>, multi-</a:t>
            </a:r>
            <a:r>
              <a:rPr lang="en-US" sz="4000" b="1" dirty="0" err="1">
                <a:effectLst>
                  <a:outerShdw blurRad="38100" dist="38100" dir="2700000" algn="tl">
                    <a:srgbClr val="000000">
                      <a:alpha val="43137"/>
                    </a:srgbClr>
                  </a:outerShdw>
                </a:effectLst>
              </a:rPr>
              <a:t>étnica</a:t>
            </a:r>
            <a:r>
              <a:rPr lang="en-US" sz="4000" b="1" dirty="0">
                <a:effectLst>
                  <a:outerShdw blurRad="38100" dist="38100" dir="2700000" algn="tl">
                    <a:srgbClr val="000000">
                      <a:alpha val="43137"/>
                    </a:srgbClr>
                  </a:outerShdw>
                </a:effectLst>
              </a:rPr>
              <a:t>, </a:t>
            </a:r>
          </a:p>
          <a:p>
            <a:r>
              <a:rPr lang="en-US" sz="4000" b="1" dirty="0">
                <a:effectLst>
                  <a:outerShdw blurRad="38100" dist="38100" dir="2700000" algn="tl">
                    <a:srgbClr val="000000">
                      <a:alpha val="43137"/>
                    </a:srgbClr>
                  </a:outerShdw>
                </a:effectLst>
              </a:rPr>
              <a:t>multi-</a:t>
            </a:r>
            <a:r>
              <a:rPr lang="en-US" sz="4000" b="1" dirty="0" err="1">
                <a:effectLst>
                  <a:outerShdw blurRad="38100" dist="38100" dir="2700000" algn="tl">
                    <a:srgbClr val="000000">
                      <a:alpha val="43137"/>
                    </a:srgbClr>
                  </a:outerShdw>
                </a:effectLst>
              </a:rPr>
              <a:t>generacional</a:t>
            </a:r>
            <a:r>
              <a:rPr lang="en-US" sz="4000" b="1" dirty="0">
                <a:effectLst>
                  <a:outerShdw blurRad="38100" dist="38100" dir="2700000" algn="tl">
                    <a:srgbClr val="000000">
                      <a:alpha val="43137"/>
                    </a:srgbClr>
                  </a:outerShdw>
                </a:effectLst>
              </a:rPr>
              <a:t>, de la </a:t>
            </a:r>
            <a:r>
              <a:rPr lang="en-US" sz="4000" b="1" dirty="0" err="1">
                <a:effectLst>
                  <a:outerShdw blurRad="38100" dist="38100" dir="2700000" algn="tl">
                    <a:srgbClr val="000000">
                      <a:alpha val="43137"/>
                    </a:srgbClr>
                  </a:outerShdw>
                </a:effectLst>
              </a:rPr>
              <a:t>comunidad</a:t>
            </a:r>
            <a:r>
              <a:rPr lang="en-US" sz="4000" b="1" dirty="0">
                <a:effectLst>
                  <a:outerShdw blurRad="38100" dist="38100" dir="2700000" algn="tl">
                    <a:srgbClr val="000000">
                      <a:alpha val="43137"/>
                    </a:srgbClr>
                  </a:outerShdw>
                </a:effectLst>
              </a:rPr>
              <a:t> </a:t>
            </a:r>
            <a:r>
              <a:rPr lang="en-US" sz="4000" b="1" dirty="0" err="1">
                <a:effectLst>
                  <a:outerShdw blurRad="38100" dist="38100" dir="2700000" algn="tl">
                    <a:srgbClr val="000000">
                      <a:alpha val="43137"/>
                    </a:srgbClr>
                  </a:outerShdw>
                </a:effectLst>
              </a:rPr>
              <a:t>en</a:t>
            </a:r>
            <a:r>
              <a:rPr lang="en-US" sz="4000" b="1" dirty="0">
                <a:effectLst>
                  <a:outerShdw blurRad="38100" dist="38100" dir="2700000" algn="tl">
                    <a:srgbClr val="000000">
                      <a:alpha val="43137"/>
                    </a:srgbClr>
                  </a:outerShdw>
                </a:effectLst>
              </a:rPr>
              <a:t> </a:t>
            </a:r>
            <a:r>
              <a:rPr lang="en-US" sz="4000" b="1" dirty="0" err="1">
                <a:effectLst>
                  <a:outerShdw blurRad="38100" dist="38100" dir="2700000" algn="tl">
                    <a:srgbClr val="000000">
                      <a:alpha val="43137"/>
                    </a:srgbClr>
                  </a:outerShdw>
                </a:effectLst>
              </a:rPr>
              <a:t>una</a:t>
            </a:r>
            <a:r>
              <a:rPr lang="en-US" sz="4000" b="1" dirty="0">
                <a:effectLst>
                  <a:outerShdw blurRad="38100" dist="38100" dir="2700000" algn="tl">
                    <a:srgbClr val="000000">
                      <a:alpha val="43137"/>
                    </a:srgbClr>
                  </a:outerShdw>
                </a:effectLst>
              </a:rPr>
              <a:t> </a:t>
            </a:r>
            <a:r>
              <a:rPr lang="en-US" sz="4000" b="1" dirty="0" err="1">
                <a:effectLst>
                  <a:outerShdw blurRad="38100" dist="38100" dir="2700000" algn="tl">
                    <a:srgbClr val="000000">
                      <a:alpha val="43137"/>
                    </a:srgbClr>
                  </a:outerShdw>
                </a:effectLst>
              </a:rPr>
              <a:t>misión</a:t>
            </a:r>
            <a:r>
              <a:rPr lang="en-US" sz="4000" b="1" dirty="0">
                <a:effectLst>
                  <a:outerShdw blurRad="38100" dist="38100" dir="2700000" algn="tl">
                    <a:srgbClr val="000000">
                      <a:alpha val="43137"/>
                    </a:srgbClr>
                  </a:outerShdw>
                </a:effectLst>
              </a:rPr>
              <a:t> para </a:t>
            </a:r>
            <a:r>
              <a:rPr lang="en-US" sz="4000" b="1" dirty="0" err="1">
                <a:effectLst>
                  <a:outerShdw blurRad="38100" dist="38100" dir="2700000" algn="tl">
                    <a:srgbClr val="000000">
                      <a:alpha val="43137"/>
                    </a:srgbClr>
                  </a:outerShdw>
                </a:effectLst>
              </a:rPr>
              <a:t>servir</a:t>
            </a:r>
            <a:r>
              <a:rPr lang="en-US" sz="4000" b="1" dirty="0">
                <a:effectLst>
                  <a:outerShdw blurRad="38100" dist="38100" dir="2700000" algn="tl">
                    <a:srgbClr val="000000">
                      <a:alpha val="43137"/>
                    </a:srgbClr>
                  </a:outerShdw>
                </a:effectLst>
              </a:rPr>
              <a:t> y </a:t>
            </a:r>
            <a:r>
              <a:rPr lang="en-US" sz="4000" b="1" dirty="0" err="1">
                <a:effectLst>
                  <a:outerShdw blurRad="38100" dist="38100" dir="2700000" algn="tl">
                    <a:srgbClr val="000000">
                      <a:alpha val="43137"/>
                    </a:srgbClr>
                  </a:outerShdw>
                </a:effectLst>
              </a:rPr>
              <a:t>salvar</a:t>
            </a:r>
            <a:r>
              <a:rPr lang="en-US" sz="4000" b="1" dirty="0">
                <a:effectLst>
                  <a:outerShdw blurRad="38100" dist="38100" dir="2700000" algn="tl">
                    <a:srgbClr val="000000">
                      <a:alpha val="43137"/>
                    </a:srgbClr>
                  </a:outerShdw>
                </a:effectLst>
              </a:rPr>
              <a:t> </a:t>
            </a:r>
            <a:r>
              <a:rPr lang="en-US" sz="4000" b="1" dirty="0" err="1">
                <a:effectLst>
                  <a:outerShdw blurRad="38100" dist="38100" dir="2700000" algn="tl">
                    <a:srgbClr val="000000">
                      <a:alpha val="43137"/>
                    </a:srgbClr>
                  </a:outerShdw>
                </a:effectLst>
              </a:rPr>
              <a:t>nuestras</a:t>
            </a:r>
            <a:r>
              <a:rPr lang="en-US" sz="4000" b="1" dirty="0">
                <a:effectLst>
                  <a:outerShdw blurRad="38100" dist="38100" dir="2700000" algn="tl">
                    <a:srgbClr val="000000">
                      <a:alpha val="43137"/>
                    </a:srgbClr>
                  </a:outerShdw>
                </a:effectLst>
              </a:rPr>
              <a:t> </a:t>
            </a:r>
            <a:r>
              <a:rPr lang="en-US" sz="4000" b="1" dirty="0" err="1">
                <a:effectLst>
                  <a:outerShdw blurRad="38100" dist="38100" dir="2700000" algn="tl">
                    <a:srgbClr val="000000">
                      <a:alpha val="43137"/>
                    </a:srgbClr>
                  </a:outerShdw>
                </a:effectLst>
              </a:rPr>
              <a:t>ciudades</a:t>
            </a:r>
            <a:r>
              <a:rPr lang="en-US" sz="4000" b="1" dirty="0">
                <a:effectLst>
                  <a:outerShdw blurRad="38100" dist="38100" dir="2700000" algn="tl">
                    <a:srgbClr val="000000">
                      <a:alpha val="43137"/>
                    </a:srgbClr>
                  </a:outerShdw>
                </a:effectLst>
              </a:rPr>
              <a:t> </a:t>
            </a:r>
            <a:r>
              <a:rPr lang="en-US" sz="4000" b="1" dirty="0" err="1">
                <a:effectLst>
                  <a:outerShdw blurRad="38100" dist="38100" dir="2700000" algn="tl">
                    <a:srgbClr val="000000">
                      <a:alpha val="43137"/>
                    </a:srgbClr>
                  </a:outerShdw>
                </a:effectLst>
              </a:rPr>
              <a:t>siguiendo</a:t>
            </a:r>
            <a:r>
              <a:rPr lang="en-US" sz="4000" b="1" dirty="0">
                <a:effectLst>
                  <a:outerShdw blurRad="38100" dist="38100" dir="2700000" algn="tl">
                    <a:srgbClr val="000000">
                      <a:alpha val="43137"/>
                    </a:srgbClr>
                  </a:outerShdw>
                </a:effectLst>
              </a:rPr>
              <a:t> a </a:t>
            </a:r>
            <a:r>
              <a:rPr lang="en-US" sz="4000" b="1" dirty="0" err="1">
                <a:effectLst>
                  <a:outerShdw blurRad="38100" dist="38100" dir="2700000" algn="tl">
                    <a:srgbClr val="000000">
                      <a:alpha val="43137"/>
                    </a:srgbClr>
                  </a:outerShdw>
                </a:effectLst>
              </a:rPr>
              <a:t>Jesucristo</a:t>
            </a:r>
            <a:r>
              <a:rPr lang="en-US" sz="4000" b="1" dirty="0">
                <a:effectLst>
                  <a:outerShdw blurRad="38100" dist="38100" dir="2700000" algn="tl">
                    <a:srgbClr val="000000">
                      <a:alpha val="43137"/>
                    </a:srgbClr>
                  </a:outerShdw>
                </a:effectLst>
              </a:rPr>
              <a:t>.</a:t>
            </a:r>
            <a:endParaRPr lang="en-US" sz="4000" b="1" dirty="0">
              <a:effectLst>
                <a:glow rad="101600">
                  <a:schemeClr val="bg1">
                    <a:alpha val="60000"/>
                  </a:schemeClr>
                </a:glow>
                <a:outerShdw blurRad="38100" dist="38100" dir="2700000" algn="tl">
                  <a:srgbClr val="000000">
                    <a:alpha val="43137"/>
                  </a:srgbClr>
                </a:outerShdw>
              </a:effectLst>
              <a:ea typeface="Verdana" panose="020B0604030504040204" pitchFamily="34" charset="0"/>
              <a:cs typeface="Verdana" panose="020B0604030504040204" pitchFamily="34" charset="0"/>
            </a:endParaRPr>
          </a:p>
        </p:txBody>
      </p:sp>
      <p:sp>
        <p:nvSpPr>
          <p:cNvPr id="4" name="Rectangle 3"/>
          <p:cNvSpPr/>
          <p:nvPr/>
        </p:nvSpPr>
        <p:spPr>
          <a:xfrm>
            <a:off x="0" y="176273"/>
            <a:ext cx="9144000" cy="701600"/>
          </a:xfrm>
          <a:prstGeom prst="rect">
            <a:avLst/>
          </a:prstGeom>
          <a:solidFill>
            <a:srgbClr val="8F8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4238" y="32926"/>
            <a:ext cx="1178589" cy="1109091"/>
            <a:chOff x="304800" y="410766"/>
            <a:chExt cx="1491856" cy="1398984"/>
          </a:xfrm>
        </p:grpSpPr>
        <p:sp>
          <p:nvSpPr>
            <p:cNvPr id="5" name="Freeform 4"/>
            <p:cNvSpPr>
              <a:spLocks/>
            </p:cNvSpPr>
            <p:nvPr/>
          </p:nvSpPr>
          <p:spPr bwMode="auto">
            <a:xfrm>
              <a:off x="304800" y="438150"/>
              <a:ext cx="1491856" cy="1371600"/>
            </a:xfrm>
            <a:custGeom>
              <a:avLst/>
              <a:gdLst>
                <a:gd name="T0" fmla="*/ 1315 w 1315"/>
                <a:gd name="T1" fmla="*/ 0 h 1152"/>
                <a:gd name="T2" fmla="*/ 0 w 1315"/>
                <a:gd name="T3" fmla="*/ 0 h 1152"/>
                <a:gd name="T4" fmla="*/ 656 w 1315"/>
                <a:gd name="T5" fmla="*/ 1152 h 1152"/>
                <a:gd name="T6" fmla="*/ 1315 w 1315"/>
                <a:gd name="T7" fmla="*/ 0 h 1152"/>
                <a:gd name="T8" fmla="*/ 0 60000 65536"/>
                <a:gd name="T9" fmla="*/ 0 60000 65536"/>
                <a:gd name="T10" fmla="*/ 0 60000 65536"/>
                <a:gd name="T11" fmla="*/ 0 60000 65536"/>
                <a:gd name="T12" fmla="*/ 0 w 1315"/>
                <a:gd name="T13" fmla="*/ 0 h 1152"/>
                <a:gd name="T14" fmla="*/ 1315 w 1315"/>
                <a:gd name="T15" fmla="*/ 1152 h 1152"/>
              </a:gdLst>
              <a:ahLst/>
              <a:cxnLst>
                <a:cxn ang="T8">
                  <a:pos x="T0" y="T1"/>
                </a:cxn>
                <a:cxn ang="T9">
                  <a:pos x="T2" y="T3"/>
                </a:cxn>
                <a:cxn ang="T10">
                  <a:pos x="T4" y="T5"/>
                </a:cxn>
                <a:cxn ang="T11">
                  <a:pos x="T6" y="T7"/>
                </a:cxn>
              </a:cxnLst>
              <a:rect l="T12" t="T13" r="T14" b="T15"/>
              <a:pathLst>
                <a:path w="1315" h="1152">
                  <a:moveTo>
                    <a:pt x="1315" y="0"/>
                  </a:moveTo>
                  <a:lnTo>
                    <a:pt x="0" y="0"/>
                  </a:lnTo>
                  <a:lnTo>
                    <a:pt x="656" y="1152"/>
                  </a:lnTo>
                  <a:lnTo>
                    <a:pt x="1315" y="0"/>
                  </a:lnTo>
                  <a:close/>
                </a:path>
              </a:pathLst>
            </a:custGeom>
            <a:solidFill>
              <a:srgbClr val="FF0000"/>
            </a:solidFill>
            <a:ln w="9525">
              <a:noFill/>
              <a:round/>
              <a:headEnd/>
              <a:tailEnd/>
            </a:ln>
            <a:effectLst>
              <a:outerShdw blurRad="50800" dist="38100" dir="8100000" algn="tr" rotWithShape="0">
                <a:prstClr val="black">
                  <a:alpha val="40000"/>
                </a:prstClr>
              </a:outerShdw>
            </a:effectLst>
          </p:spPr>
          <p:txBody>
            <a:bodyPr/>
            <a:lstStyle/>
            <a:p>
              <a:endParaRPr lang="en-US" dirty="0"/>
            </a:p>
          </p:txBody>
        </p:sp>
        <p:sp>
          <p:nvSpPr>
            <p:cNvPr id="6" name="Freeform 7"/>
            <p:cNvSpPr>
              <a:spLocks/>
            </p:cNvSpPr>
            <p:nvPr/>
          </p:nvSpPr>
          <p:spPr bwMode="auto">
            <a:xfrm>
              <a:off x="631533" y="410766"/>
              <a:ext cx="1024445" cy="1139428"/>
            </a:xfrm>
            <a:custGeom>
              <a:avLst/>
              <a:gdLst>
                <a:gd name="T0" fmla="*/ 903 w 903"/>
                <a:gd name="T1" fmla="*/ 326 h 957"/>
                <a:gd name="T2" fmla="*/ 0 w 903"/>
                <a:gd name="T3" fmla="*/ 0 h 957"/>
                <a:gd name="T4" fmla="*/ 160 w 903"/>
                <a:gd name="T5" fmla="*/ 957 h 957"/>
                <a:gd name="T6" fmla="*/ 903 w 903"/>
                <a:gd name="T7" fmla="*/ 326 h 957"/>
                <a:gd name="T8" fmla="*/ 0 60000 65536"/>
                <a:gd name="T9" fmla="*/ 0 60000 65536"/>
                <a:gd name="T10" fmla="*/ 0 60000 65536"/>
                <a:gd name="T11" fmla="*/ 0 60000 65536"/>
                <a:gd name="T12" fmla="*/ 0 w 903"/>
                <a:gd name="T13" fmla="*/ 0 h 957"/>
                <a:gd name="T14" fmla="*/ 903 w 903"/>
                <a:gd name="T15" fmla="*/ 957 h 957"/>
              </a:gdLst>
              <a:ahLst/>
              <a:cxnLst>
                <a:cxn ang="T8">
                  <a:pos x="T0" y="T1"/>
                </a:cxn>
                <a:cxn ang="T9">
                  <a:pos x="T2" y="T3"/>
                </a:cxn>
                <a:cxn ang="T10">
                  <a:pos x="T4" y="T5"/>
                </a:cxn>
                <a:cxn ang="T11">
                  <a:pos x="T6" y="T7"/>
                </a:cxn>
              </a:cxnLst>
              <a:rect l="T12" t="T13" r="T14" b="T15"/>
              <a:pathLst>
                <a:path w="903" h="957">
                  <a:moveTo>
                    <a:pt x="903" y="326"/>
                  </a:moveTo>
                  <a:lnTo>
                    <a:pt x="0" y="0"/>
                  </a:lnTo>
                  <a:lnTo>
                    <a:pt x="160" y="957"/>
                  </a:lnTo>
                  <a:lnTo>
                    <a:pt x="903" y="326"/>
                  </a:lnTo>
                  <a:close/>
                </a:path>
              </a:pathLst>
            </a:custGeom>
            <a:solidFill>
              <a:srgbClr val="FFFFFF"/>
            </a:solidFill>
            <a:ln w="9525">
              <a:noFill/>
              <a:round/>
              <a:headEnd/>
              <a:tailEnd/>
            </a:ln>
            <a:effectLst>
              <a:glow>
                <a:schemeClr val="tx1">
                  <a:alpha val="17000"/>
                </a:schemeClr>
              </a:glow>
              <a:outerShdw dir="5400000" algn="ctr" rotWithShape="0">
                <a:schemeClr val="tx1"/>
              </a:outerShdw>
            </a:effectLst>
          </p:spPr>
          <p:txBody>
            <a:bodyPr/>
            <a:lstStyle/>
            <a:p>
              <a:endParaRPr lang="en-US" dirty="0">
                <a:effectLst/>
              </a:endParaRPr>
            </a:p>
          </p:txBody>
        </p:sp>
      </p:grpSp>
      <p:sp>
        <p:nvSpPr>
          <p:cNvPr id="3" name="Title 2"/>
          <p:cNvSpPr>
            <a:spLocks noGrp="1"/>
          </p:cNvSpPr>
          <p:nvPr>
            <p:ph type="title"/>
          </p:nvPr>
        </p:nvSpPr>
        <p:spPr>
          <a:xfrm>
            <a:off x="1108166" y="176273"/>
            <a:ext cx="7467600" cy="761999"/>
          </a:xfrm>
        </p:spPr>
        <p:txBody>
          <a:bodyPr>
            <a:noAutofit/>
          </a:bodyPr>
          <a:lstStyle/>
          <a:p>
            <a:pPr algn="r"/>
            <a:r>
              <a:rPr lang="en-US" sz="4000" b="1" dirty="0">
                <a:solidFill>
                  <a:srgbClr val="FFFF00"/>
                </a:solidFill>
                <a:effectLst>
                  <a:outerShdw blurRad="38100" dist="38100" dir="2700000" algn="tl">
                    <a:srgbClr val="000000">
                      <a:alpha val="43137"/>
                    </a:srgbClr>
                  </a:outerShdw>
                </a:effectLst>
                <a:latin typeface="Tw Cen MT" panose="020B0602020104020603" pitchFamily="34" charset="0"/>
              </a:rPr>
              <a:t>La </a:t>
            </a:r>
            <a:r>
              <a:rPr lang="en-US" sz="4000" b="1" dirty="0" err="1">
                <a:solidFill>
                  <a:srgbClr val="FFFF00"/>
                </a:solidFill>
                <a:effectLst>
                  <a:outerShdw blurRad="38100" dist="38100" dir="2700000" algn="tl">
                    <a:srgbClr val="000000">
                      <a:alpha val="43137"/>
                    </a:srgbClr>
                  </a:outerShdw>
                </a:effectLst>
                <a:latin typeface="Tw Cen MT" panose="020B0602020104020603" pitchFamily="34" charset="0"/>
              </a:rPr>
              <a:t>Iglesia</a:t>
            </a:r>
            <a:r>
              <a:rPr lang="en-US" sz="4000" b="1" dirty="0">
                <a:solidFill>
                  <a:srgbClr val="FFFF00"/>
                </a:solidFill>
                <a:effectLst>
                  <a:outerShdw blurRad="38100" dist="38100" dir="2700000" algn="tl">
                    <a:srgbClr val="000000">
                      <a:alpha val="43137"/>
                    </a:srgbClr>
                  </a:outerShdw>
                </a:effectLst>
                <a:latin typeface="Tw Cen MT" panose="020B0602020104020603" pitchFamily="34" charset="0"/>
              </a:rPr>
              <a:t> La </a:t>
            </a:r>
            <a:r>
              <a:rPr lang="en-US" sz="4000" b="1" dirty="0" err="1">
                <a:solidFill>
                  <a:srgbClr val="FFFF00"/>
                </a:solidFill>
                <a:effectLst>
                  <a:outerShdw blurRad="38100" dist="38100" dir="2700000" algn="tl">
                    <a:srgbClr val="000000">
                      <a:alpha val="43137"/>
                    </a:srgbClr>
                  </a:outerShdw>
                </a:effectLst>
                <a:latin typeface="Tw Cen MT" panose="020B0602020104020603" pitchFamily="34" charset="0"/>
              </a:rPr>
              <a:t>Vińa</a:t>
            </a:r>
            <a:r>
              <a:rPr lang="en-US" sz="4000" b="1" dirty="0">
                <a:solidFill>
                  <a:srgbClr val="FFFF00"/>
                </a:solidFill>
                <a:effectLst>
                  <a:outerShdw blurRad="38100" dist="38100" dir="2700000" algn="tl">
                    <a:srgbClr val="000000">
                      <a:alpha val="43137"/>
                    </a:srgbClr>
                  </a:outerShdw>
                </a:effectLst>
                <a:latin typeface="Tw Cen MT" panose="020B0602020104020603" pitchFamily="34" charset="0"/>
              </a:rPr>
              <a:t> de Davenport</a:t>
            </a:r>
            <a:r>
              <a:rPr lang="en-US" sz="4000" b="1" dirty="0">
                <a:solidFill>
                  <a:srgbClr val="FFFF00"/>
                </a:solidFill>
                <a:latin typeface="Tw Cen MT" panose="020B0602020104020603" pitchFamily="34" charset="0"/>
              </a:rPr>
              <a:t>:</a:t>
            </a:r>
            <a:endParaRPr lang="en-US" sz="4000" b="1" dirty="0">
              <a:solidFill>
                <a:schemeClr val="accent6">
                  <a:lumMod val="20000"/>
                  <a:lumOff val="80000"/>
                </a:schemeClr>
              </a:solidFill>
              <a:latin typeface="Tw Cen MT" panose="020B0602020104020603" pitchFamily="34" charset="0"/>
              <a:cs typeface="Times New Roman" panose="02020603050405020304" pitchFamily="18" charset="0"/>
            </a:endParaRPr>
          </a:p>
        </p:txBody>
      </p:sp>
    </p:spTree>
    <p:extLst>
      <p:ext uri="{BB962C8B-B14F-4D97-AF65-F5344CB8AC3E}">
        <p14:creationId xmlns:p14="http://schemas.microsoft.com/office/powerpoint/2010/main" val="806659429"/>
      </p:ext>
    </p:extLst>
  </p:cSld>
  <p:clrMapOvr>
    <a:masterClrMapping/>
  </p:clrMapOvr>
  <p:transition advClick="0" advTm="10000">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97" y="941329"/>
            <a:ext cx="9144000" cy="3583134"/>
          </a:xfrm>
          <a:prstGeom prst="rect">
            <a:avLst/>
          </a:prstGeom>
          <a:solidFill>
            <a:srgbClr val="8F8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86400" y="941329"/>
            <a:ext cx="2209800" cy="830997"/>
          </a:xfrm>
          <a:prstGeom prst="rect">
            <a:avLst/>
          </a:prstGeom>
          <a:noFill/>
        </p:spPr>
        <p:txBody>
          <a:bodyPr wrap="square" rtlCol="0">
            <a:spAutoFit/>
          </a:bodyPr>
          <a:lstStyle/>
          <a:p>
            <a:pPr fontAlgn="auto">
              <a:spcBef>
                <a:spcPts val="0"/>
              </a:spcBef>
              <a:spcAft>
                <a:spcPts val="0"/>
              </a:spcAft>
              <a:defRPr/>
            </a:pPr>
            <a:r>
              <a:rPr lang="en-US" sz="4800" b="1" spc="50" dirty="0">
                <a:ln w="11430">
                  <a:noFill/>
                </a:ln>
                <a:latin typeface="Tw Cen MT" panose="020B0602020104020603" pitchFamily="34" charset="0"/>
                <a:ea typeface="Verdana" panose="020B0604030504040204" pitchFamily="34" charset="0"/>
                <a:cs typeface="Times New Roman" panose="02020603050405020304" pitchFamily="18" charset="0"/>
              </a:rPr>
              <a:t>CLUB N</a:t>
            </a:r>
            <a:endParaRPr lang="en-US" sz="4800" b="1" u="sng" spc="50" dirty="0">
              <a:ln w="11430">
                <a:noFill/>
              </a:ln>
              <a:latin typeface="Tw Cen MT" panose="020B0602020104020603" pitchFamily="34" charset="0"/>
              <a:ea typeface="Verdana" panose="020B0604030504040204" pitchFamily="34" charset="0"/>
              <a:cs typeface="Times New Roman" panose="02020603050405020304" pitchFamily="18" charset="0"/>
            </a:endParaRPr>
          </a:p>
        </p:txBody>
      </p:sp>
      <p:sp>
        <p:nvSpPr>
          <p:cNvPr id="8" name="TextBox 7"/>
          <p:cNvSpPr txBox="1"/>
          <p:nvPr/>
        </p:nvSpPr>
        <p:spPr>
          <a:xfrm>
            <a:off x="4588678" y="3094540"/>
            <a:ext cx="3962401" cy="1200329"/>
          </a:xfrm>
          <a:prstGeom prst="rect">
            <a:avLst/>
          </a:prstGeom>
          <a:noFill/>
        </p:spPr>
        <p:txBody>
          <a:bodyPr wrap="square" rtlCol="0">
            <a:spAutoFit/>
          </a:bodyPr>
          <a:lstStyle/>
          <a:p>
            <a:pPr algn="ctr" fontAlgn="auto">
              <a:spcBef>
                <a:spcPts val="0"/>
              </a:spcBef>
              <a:spcAft>
                <a:spcPts val="0"/>
              </a:spcAft>
              <a:defRPr/>
            </a:pPr>
            <a:r>
              <a:rPr lang="en-US" sz="3600" spc="50" dirty="0">
                <a:ln w="11430"/>
                <a:latin typeface="Tw Cen MT" panose="020B0602020104020603" pitchFamily="34" charset="0"/>
                <a:ea typeface="Verdana" panose="020B0604030504040204" pitchFamily="34" charset="0"/>
                <a:cs typeface="Times New Roman" panose="02020603050405020304" pitchFamily="18" charset="0"/>
              </a:rPr>
              <a:t>For babies that need comforting</a:t>
            </a:r>
            <a:endParaRPr lang="en-US" sz="3600" u="sng" spc="50" dirty="0">
              <a:ln w="11430"/>
              <a:latin typeface="Tw Cen MT" panose="020B0602020104020603" pitchFamily="34" charset="0"/>
              <a:ea typeface="Verdan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53D9C95-BE21-4C23-B731-3D1DB5B77C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02" y="1313936"/>
            <a:ext cx="3726998" cy="2795248"/>
          </a:xfrm>
          <a:prstGeom prst="rect">
            <a:avLst/>
          </a:prstGeom>
        </p:spPr>
      </p:pic>
      <p:sp>
        <p:nvSpPr>
          <p:cNvPr id="9" name="TextBox 8">
            <a:extLst>
              <a:ext uri="{FF2B5EF4-FFF2-40B4-BE49-F238E27FC236}">
                <a16:creationId xmlns:a16="http://schemas.microsoft.com/office/drawing/2014/main" id="{ACF015BD-C0C9-4DC5-9A80-F74A71368D1D}"/>
              </a:ext>
            </a:extLst>
          </p:cNvPr>
          <p:cNvSpPr txBox="1"/>
          <p:nvPr/>
        </p:nvSpPr>
        <p:spPr>
          <a:xfrm>
            <a:off x="4580965" y="1809750"/>
            <a:ext cx="3962401" cy="1200329"/>
          </a:xfrm>
          <a:prstGeom prst="rect">
            <a:avLst/>
          </a:prstGeom>
          <a:noFill/>
        </p:spPr>
        <p:txBody>
          <a:bodyPr wrap="square" rtlCol="0">
            <a:spAutoFit/>
          </a:bodyPr>
          <a:lstStyle/>
          <a:p>
            <a:pPr algn="ctr" fontAlgn="auto">
              <a:spcBef>
                <a:spcPts val="0"/>
              </a:spcBef>
              <a:spcAft>
                <a:spcPts val="0"/>
              </a:spcAft>
              <a:defRPr/>
            </a:pPr>
            <a:r>
              <a:rPr lang="en-US" sz="3600" spc="50" dirty="0">
                <a:ln w="11430"/>
                <a:latin typeface="Tw Cen MT" panose="020B0602020104020603" pitchFamily="34" charset="0"/>
                <a:ea typeface="Verdana" panose="020B0604030504040204" pitchFamily="34" charset="0"/>
                <a:cs typeface="Times New Roman" panose="02020603050405020304" pitchFamily="18" charset="0"/>
              </a:rPr>
              <a:t>Located in</a:t>
            </a:r>
          </a:p>
          <a:p>
            <a:pPr algn="ctr" fontAlgn="auto">
              <a:spcBef>
                <a:spcPts val="0"/>
              </a:spcBef>
              <a:spcAft>
                <a:spcPts val="0"/>
              </a:spcAft>
              <a:defRPr/>
            </a:pPr>
            <a:r>
              <a:rPr lang="en-US" sz="3600" spc="50" dirty="0">
                <a:ln w="11430"/>
                <a:latin typeface="Tw Cen MT" panose="020B0602020104020603" pitchFamily="34" charset="0"/>
                <a:ea typeface="Verdana" panose="020B0604030504040204" pitchFamily="34" charset="0"/>
                <a:cs typeface="Times New Roman" panose="02020603050405020304" pitchFamily="18" charset="0"/>
              </a:rPr>
              <a:t>VK Wing</a:t>
            </a:r>
          </a:p>
        </p:txBody>
      </p:sp>
    </p:spTree>
    <p:extLst>
      <p:ext uri="{BB962C8B-B14F-4D97-AF65-F5344CB8AC3E}">
        <p14:creationId xmlns:p14="http://schemas.microsoft.com/office/powerpoint/2010/main" val="1707621212"/>
      </p:ext>
    </p:extLst>
  </p:cSld>
  <p:clrMapOvr>
    <a:masterClrMapping/>
  </p:clrMapOvr>
  <p:transition advClick="0" advTm="10000">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
            <a:ext cx="9144000" cy="1581150"/>
          </a:xfrm>
          <a:prstGeom prst="rect">
            <a:avLst/>
          </a:prstGeom>
          <a:solidFill>
            <a:srgbClr val="8F867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4" name="Rectangle 3"/>
          <p:cNvSpPr/>
          <p:nvPr/>
        </p:nvSpPr>
        <p:spPr>
          <a:xfrm>
            <a:off x="-568853" y="-246400"/>
            <a:ext cx="9067800" cy="144655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300" normalizeH="0" baseline="0" noProof="0" dirty="0">
                <a:ln w="11430" cmpd="sng">
                  <a:noFill/>
                  <a:prstDash val="solid"/>
                  <a:miter lim="800000"/>
                </a:ln>
                <a:solidFill>
                  <a:prstClr val="white"/>
                </a:solidFill>
                <a:effectLst/>
                <a:uLnTx/>
                <a:uFillTx/>
                <a:latin typeface="Tw Cen MT" panose="020B0602020104020603" pitchFamily="34" charset="0"/>
                <a:ea typeface="+mn-ea"/>
                <a:cs typeface="Times New Roman" panose="02020603050405020304" pitchFamily="18" charset="0"/>
              </a:rPr>
              <a:t>VK</a:t>
            </a:r>
            <a:r>
              <a:rPr kumimoji="0" lang="en-US" sz="6000" b="1" i="0" u="none" strike="noStrike" kern="1200" cap="none" spc="300" normalizeH="0" baseline="0" noProof="0" dirty="0">
                <a:ln w="11430" cmpd="sng">
                  <a:noFill/>
                  <a:prstDash val="solid"/>
                  <a:miter lim="800000"/>
                </a:ln>
                <a:solidFill>
                  <a:prstClr val="white"/>
                </a:solidFill>
                <a:effectLst/>
                <a:uLnTx/>
                <a:uFillTx/>
                <a:latin typeface="Tw Cen MT" panose="020B0602020104020603" pitchFamily="34" charset="0"/>
                <a:ea typeface="+mn-ea"/>
                <a:cs typeface="Times New Roman" panose="02020603050405020304" pitchFamily="18" charset="0"/>
              </a:rPr>
              <a:t> VINEYARD KIDS</a:t>
            </a:r>
          </a:p>
        </p:txBody>
      </p:sp>
      <p:sp>
        <p:nvSpPr>
          <p:cNvPr id="8" name="TextBox 7"/>
          <p:cNvSpPr txBox="1"/>
          <p:nvPr/>
        </p:nvSpPr>
        <p:spPr>
          <a:xfrm>
            <a:off x="4596829" y="878187"/>
            <a:ext cx="4846442"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w Cen MT" panose="020B0602020104020603" pitchFamily="34" charset="0"/>
                <a:ea typeface="+mn-ea"/>
                <a:cs typeface="Times New Roman" panose="02020603050405020304" pitchFamily="18" charset="0"/>
              </a:rPr>
              <a:t>Nursery - 6</a:t>
            </a:r>
            <a:r>
              <a:rPr kumimoji="0" lang="en-US" sz="4000" b="1" i="0" u="none" strike="noStrike" kern="1200" cap="none" spc="0" normalizeH="0" baseline="30000" noProof="0" dirty="0">
                <a:ln>
                  <a:noFill/>
                </a:ln>
                <a:solidFill>
                  <a:prstClr val="white"/>
                </a:solidFill>
                <a:effectLst/>
                <a:uLnTx/>
                <a:uFillTx/>
                <a:latin typeface="Tw Cen MT" panose="020B0602020104020603" pitchFamily="34" charset="0"/>
                <a:ea typeface="+mn-ea"/>
                <a:cs typeface="Times New Roman" panose="02020603050405020304" pitchFamily="18" charset="0"/>
              </a:rPr>
              <a:t>th</a:t>
            </a:r>
            <a:r>
              <a:rPr kumimoji="0" lang="en-US" sz="4000" b="1" i="0" u="none" strike="noStrike" kern="1200" cap="none" spc="0" normalizeH="0" baseline="0" noProof="0" dirty="0">
                <a:ln>
                  <a:noFill/>
                </a:ln>
                <a:solidFill>
                  <a:prstClr val="white"/>
                </a:solidFill>
                <a:effectLst/>
                <a:uLnTx/>
                <a:uFillTx/>
                <a:latin typeface="Tw Cen MT" panose="020B0602020104020603" pitchFamily="34" charset="0"/>
                <a:ea typeface="+mn-ea"/>
                <a:cs typeface="Times New Roman" panose="02020603050405020304" pitchFamily="18" charset="0"/>
              </a:rPr>
              <a:t> grade</a:t>
            </a:r>
            <a:endParaRPr kumimoji="0" lang="en-US" sz="4000" b="0" i="0" u="none" strike="noStrike" kern="1200" cap="none" spc="0" normalizeH="0" baseline="0" noProof="0" dirty="0">
              <a:ln>
                <a:noFill/>
              </a:ln>
              <a:solidFill>
                <a:prstClr val="white"/>
              </a:solidFill>
              <a:effectLst/>
              <a:uLnTx/>
              <a:uFillTx/>
              <a:latin typeface="Tw Cen MT" panose="020B0602020104020603" pitchFamily="34" charset="0"/>
              <a:ea typeface="+mn-ea"/>
              <a:cs typeface="Times New Roman" panose="02020603050405020304" pitchFamily="18"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21973" y="1648430"/>
            <a:ext cx="3398164" cy="3398164"/>
          </a:xfrm>
          <a:prstGeom prst="snip2DiagRect">
            <a:avLst/>
          </a:prstGeom>
          <a:solidFill>
            <a:srgbClr val="FFFFFF">
              <a:shade val="85000"/>
            </a:srgbClr>
          </a:solidFill>
          <a:ln w="88900" cap="sq">
            <a:solidFill>
              <a:srgbClr val="ACACA5"/>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2EEED041-F07F-4A48-8C0F-0E4BE6250C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810000" y="1733550"/>
            <a:ext cx="5181600" cy="29146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9241954"/>
      </p:ext>
    </p:extLst>
  </p:cSld>
  <p:clrMapOvr>
    <a:masterClrMapping/>
  </p:clrMapOvr>
  <p:transition advClick="0" advTm="10000">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s://mail-attachment.googleusercontent.com/attachment/u/0/?ui=2&amp;ik=41329aa10d&amp;view=att&amp;th=1413d19aea874a04&amp;attid=0.1&amp;disp=inline&amp;realattid=1446730198206644224-local0&amp;safe=1&amp;zw&amp;saduie=AG9B_P_yHDQsYqgttvFUUfHdYA7T&amp;sadet=1379709722958&amp;sads=weMhOSAE_C-_gmRJR6FxRsh829g&amp;sadssc=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405" y="3339534"/>
            <a:ext cx="3276600" cy="1807953"/>
          </a:xfr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6600" y="1809748"/>
            <a:ext cx="5867400" cy="3333752"/>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405" y="1636553"/>
            <a:ext cx="3276600" cy="1733550"/>
          </a:xfrm>
          <a:prstGeom prst="rect">
            <a:avLst/>
          </a:prstGeom>
        </p:spPr>
      </p:pic>
      <p:sp>
        <p:nvSpPr>
          <p:cNvPr id="8" name="Rectangle 7"/>
          <p:cNvSpPr/>
          <p:nvPr/>
        </p:nvSpPr>
        <p:spPr>
          <a:xfrm>
            <a:off x="3276600" y="1797"/>
            <a:ext cx="5867400" cy="2552609"/>
          </a:xfrm>
          <a:prstGeom prst="rect">
            <a:avLst/>
          </a:prstGeom>
          <a:solidFill>
            <a:srgbClr val="4F8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1"/>
                </a:solidFill>
                <a:effectLst/>
                <a:uLnTx/>
                <a:uFillTx/>
              </a:rPr>
              <a:t>VINEYARD YOUTH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1"/>
                </a:solidFill>
                <a:effectLst/>
                <a:uLnTx/>
                <a:uFillTx/>
              </a:rPr>
              <a:t>7th -12</a:t>
            </a:r>
            <a:r>
              <a:rPr kumimoji="0" lang="en-US" sz="3200" b="1" i="0" u="none" strike="noStrike" kern="0" cap="none" spc="0" normalizeH="0" baseline="30000" noProof="0" dirty="0">
                <a:ln>
                  <a:noFill/>
                </a:ln>
                <a:solidFill>
                  <a:schemeClr val="tx1"/>
                </a:solidFill>
                <a:effectLst/>
                <a:uLnTx/>
                <a:uFillTx/>
              </a:rPr>
              <a:t>th</a:t>
            </a:r>
            <a:r>
              <a:rPr kumimoji="0" lang="en-US" sz="3200" b="1" i="0" u="none" strike="noStrike" kern="0" cap="none" spc="0" normalizeH="0" baseline="0" noProof="0" dirty="0">
                <a:ln>
                  <a:noFill/>
                </a:ln>
                <a:solidFill>
                  <a:schemeClr val="tx1"/>
                </a:solidFill>
                <a:effectLst/>
                <a:uLnTx/>
                <a:uFillTx/>
              </a:rPr>
              <a:t> grade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1"/>
                </a:solidFill>
                <a:effectLst/>
                <a:uLnTx/>
                <a:uFillTx/>
              </a:rPr>
              <a:t>2</a:t>
            </a:r>
            <a:r>
              <a:rPr kumimoji="0" lang="en-US" sz="3200" b="1" i="0" u="none" strike="noStrike" kern="0" cap="none" spc="0" normalizeH="0" baseline="30000" noProof="0" dirty="0">
                <a:ln>
                  <a:noFill/>
                </a:ln>
                <a:solidFill>
                  <a:schemeClr val="tx1"/>
                </a:solidFill>
                <a:effectLst/>
                <a:uLnTx/>
                <a:uFillTx/>
              </a:rPr>
              <a:t>nd</a:t>
            </a:r>
            <a:r>
              <a:rPr kumimoji="0" lang="en-US" sz="3200" b="1" i="0" u="none" strike="noStrike" kern="0" cap="none" spc="0" normalizeH="0" baseline="0" noProof="0" dirty="0">
                <a:ln>
                  <a:noFill/>
                </a:ln>
                <a:solidFill>
                  <a:schemeClr val="tx1"/>
                </a:solidFill>
                <a:effectLst/>
                <a:uLnTx/>
                <a:uFillTx/>
              </a:rPr>
              <a:t> - 5</a:t>
            </a:r>
            <a:r>
              <a:rPr kumimoji="0" lang="en-US" sz="3200" b="1" i="0" u="none" strike="noStrike" kern="0" cap="none" spc="0" normalizeH="0" baseline="30000" noProof="0" dirty="0">
                <a:ln>
                  <a:noFill/>
                </a:ln>
                <a:solidFill>
                  <a:schemeClr val="tx1"/>
                </a:solidFill>
                <a:effectLst/>
                <a:uLnTx/>
                <a:uFillTx/>
              </a:rPr>
              <a:t>th</a:t>
            </a:r>
            <a:r>
              <a:rPr kumimoji="0" lang="en-US" sz="3200" b="1" i="0" u="none" strike="noStrike" kern="0" cap="none" spc="0" normalizeH="0" baseline="0" noProof="0" dirty="0">
                <a:ln>
                  <a:noFill/>
                </a:ln>
                <a:solidFill>
                  <a:schemeClr val="tx1"/>
                </a:solidFill>
                <a:effectLst/>
                <a:uLnTx/>
                <a:uFillTx/>
              </a:rPr>
              <a:t> WEDNESDAYS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1"/>
                </a:solidFill>
                <a:effectLst/>
                <a:uLnTx/>
                <a:uFillTx/>
              </a:rPr>
              <a:t>6-8 pm</a:t>
            </a:r>
            <a:r>
              <a:rPr kumimoji="0" lang="en-US" sz="3200" b="1" i="0" u="none" strike="noStrike" kern="0" cap="none" spc="0" normalizeH="0" baseline="0" noProof="0" dirty="0">
                <a:ln>
                  <a:noFill/>
                </a:ln>
                <a:solidFill>
                  <a:sysClr val="windowText" lastClr="000000"/>
                </a:solidFill>
                <a:effectLst/>
                <a:uLnTx/>
                <a:uFillTx/>
              </a:rPr>
              <a:t> </a:t>
            </a:r>
          </a:p>
        </p:txBody>
      </p:sp>
      <p:pic>
        <p:nvPicPr>
          <p:cNvPr id="7" name="Picture 6">
            <a:extLst>
              <a:ext uri="{FF2B5EF4-FFF2-40B4-BE49-F238E27FC236}">
                <a16:creationId xmlns:a16="http://schemas.microsoft.com/office/drawing/2014/main" id="{F6A8DAEA-A452-49A5-A16D-9A3A9A5EFF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91000" y="2335212"/>
            <a:ext cx="4952999" cy="2806491"/>
          </a:xfrm>
          <a:prstGeom prst="rect">
            <a:avLst/>
          </a:prstGeom>
        </p:spPr>
      </p:pic>
      <p:pic>
        <p:nvPicPr>
          <p:cNvPr id="10" name="Picture 9">
            <a:extLst>
              <a:ext uri="{FF2B5EF4-FFF2-40B4-BE49-F238E27FC236}">
                <a16:creationId xmlns:a16="http://schemas.microsoft.com/office/drawing/2014/main" id="{6B83B3FC-DE7E-4918-9CEB-87A5CC2A5F9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 y="2335212"/>
            <a:ext cx="4495801" cy="2806491"/>
          </a:xfrm>
          <a:prstGeom prst="rect">
            <a:avLst/>
          </a:prstGeom>
        </p:spPr>
      </p:pic>
      <p:pic>
        <p:nvPicPr>
          <p:cNvPr id="6" name="Picture 5">
            <a:extLst>
              <a:ext uri="{FF2B5EF4-FFF2-40B4-BE49-F238E27FC236}">
                <a16:creationId xmlns:a16="http://schemas.microsoft.com/office/drawing/2014/main" id="{4CDAC446-2775-4A39-BF4B-51E3AAC91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05" y="-168491"/>
            <a:ext cx="9156405" cy="3384677"/>
          </a:xfrm>
          <a:prstGeom prst="rect">
            <a:avLst/>
          </a:prstGeom>
        </p:spPr>
      </p:pic>
      <p:sp>
        <p:nvSpPr>
          <p:cNvPr id="11" name="TextBox 10">
            <a:extLst>
              <a:ext uri="{FF2B5EF4-FFF2-40B4-BE49-F238E27FC236}">
                <a16:creationId xmlns:a16="http://schemas.microsoft.com/office/drawing/2014/main" id="{070DF89A-0197-4C37-AF62-17C0D3552C98}"/>
              </a:ext>
            </a:extLst>
          </p:cNvPr>
          <p:cNvSpPr txBox="1"/>
          <p:nvPr/>
        </p:nvSpPr>
        <p:spPr>
          <a:xfrm>
            <a:off x="228600" y="-19050"/>
            <a:ext cx="8147538" cy="646331"/>
          </a:xfrm>
          <a:prstGeom prst="rect">
            <a:avLst/>
          </a:prstGeom>
          <a:noFill/>
        </p:spPr>
        <p:txBody>
          <a:bodyPr wrap="square" rtlCol="0">
            <a:spAutoFit/>
          </a:bodyPr>
          <a:lstStyle/>
          <a:p>
            <a:r>
              <a:rPr lang="en-US" sz="3600" dirty="0">
                <a:solidFill>
                  <a:schemeClr val="bg1"/>
                </a:solidFill>
                <a:latin typeface="Arial Black" panose="020B0A04020102020204" pitchFamily="34" charset="0"/>
                <a:ea typeface="HGMaruGothicMPRO" panose="020F0600000000000000" pitchFamily="34" charset="-128"/>
                <a:cs typeface="Gisha" panose="020B0604020202020204" pitchFamily="34" charset="-79"/>
              </a:rPr>
              <a:t>Vineyard Church of Davenport</a:t>
            </a:r>
          </a:p>
        </p:txBody>
      </p:sp>
      <p:sp>
        <p:nvSpPr>
          <p:cNvPr id="12" name="TextBox 11">
            <a:extLst>
              <a:ext uri="{FF2B5EF4-FFF2-40B4-BE49-F238E27FC236}">
                <a16:creationId xmlns:a16="http://schemas.microsoft.com/office/drawing/2014/main" id="{07855C03-1C94-43C1-B3F3-C3BEF772ED0B}"/>
              </a:ext>
            </a:extLst>
          </p:cNvPr>
          <p:cNvSpPr txBox="1"/>
          <p:nvPr/>
        </p:nvSpPr>
        <p:spPr>
          <a:xfrm>
            <a:off x="2133600" y="2382619"/>
            <a:ext cx="7002065" cy="646331"/>
          </a:xfrm>
          <a:prstGeom prst="rect">
            <a:avLst/>
          </a:prstGeom>
          <a:noFill/>
        </p:spPr>
        <p:txBody>
          <a:bodyPr wrap="square" rtlCol="0">
            <a:spAutoFit/>
          </a:bodyPr>
          <a:lstStyle/>
          <a:p>
            <a:pPr algn="r"/>
            <a:r>
              <a:rPr lang="en-US" sz="3600" b="1" dirty="0">
                <a:solidFill>
                  <a:schemeClr val="bg1"/>
                </a:solidFill>
                <a:latin typeface="Arial Black" panose="020B0A04020102020204" pitchFamily="34" charset="0"/>
                <a:ea typeface="HGMaruGothicMPRO" panose="020F0600000000000000" pitchFamily="34" charset="-128"/>
                <a:cs typeface="Cordia New" panose="020B0502040204020203" pitchFamily="34" charset="-34"/>
              </a:rPr>
              <a:t>2</a:t>
            </a:r>
            <a:r>
              <a:rPr lang="en-US" sz="3600" b="1" baseline="30000" dirty="0">
                <a:solidFill>
                  <a:schemeClr val="bg1"/>
                </a:solidFill>
                <a:latin typeface="Arial Black" panose="020B0A04020102020204" pitchFamily="34" charset="0"/>
                <a:ea typeface="HGMaruGothicMPRO" panose="020F0600000000000000" pitchFamily="34" charset="-128"/>
                <a:cs typeface="Cordia New" panose="020B0502040204020203" pitchFamily="34" charset="-34"/>
              </a:rPr>
              <a:t>nd</a:t>
            </a:r>
            <a:r>
              <a:rPr lang="en-US" sz="3600" b="1" dirty="0">
                <a:solidFill>
                  <a:schemeClr val="bg1"/>
                </a:solidFill>
                <a:latin typeface="Arial Black" panose="020B0A04020102020204" pitchFamily="34" charset="0"/>
                <a:ea typeface="HGMaruGothicMPRO" panose="020F0600000000000000" pitchFamily="34" charset="-128"/>
                <a:cs typeface="Cordia New" panose="020B0502040204020203" pitchFamily="34" charset="-34"/>
              </a:rPr>
              <a:t>-5</a:t>
            </a:r>
            <a:r>
              <a:rPr lang="en-US" sz="3600" b="1" baseline="30000" dirty="0">
                <a:solidFill>
                  <a:schemeClr val="bg1"/>
                </a:solidFill>
                <a:latin typeface="Arial Black" panose="020B0A04020102020204" pitchFamily="34" charset="0"/>
                <a:ea typeface="HGMaruGothicMPRO" panose="020F0600000000000000" pitchFamily="34" charset="-128"/>
                <a:cs typeface="Cordia New" panose="020B0502040204020203" pitchFamily="34" charset="-34"/>
              </a:rPr>
              <a:t>th</a:t>
            </a:r>
            <a:r>
              <a:rPr lang="en-US" sz="3600" b="1" dirty="0">
                <a:solidFill>
                  <a:schemeClr val="bg1"/>
                </a:solidFill>
                <a:latin typeface="Arial Black" panose="020B0A04020102020204" pitchFamily="34" charset="0"/>
                <a:ea typeface="HGMaruGothicMPRO" panose="020F0600000000000000" pitchFamily="34" charset="-128"/>
                <a:cs typeface="Cordia New" panose="020B0502040204020203" pitchFamily="34" charset="-34"/>
              </a:rPr>
              <a:t> Wednesdays 6-8pm</a:t>
            </a:r>
          </a:p>
        </p:txBody>
      </p:sp>
    </p:spTree>
    <p:extLst>
      <p:ext uri="{BB962C8B-B14F-4D97-AF65-F5344CB8AC3E}">
        <p14:creationId xmlns:p14="http://schemas.microsoft.com/office/powerpoint/2010/main" val="3663304429"/>
      </p:ext>
    </p:extLst>
  </p:cSld>
  <p:clrMapOvr>
    <a:masterClrMapping/>
  </p:clrMapOvr>
  <p:transition advClick="0" advTm="10000">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YALG leader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57463" y="467646"/>
            <a:ext cx="1085866" cy="8179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lgn="ctr">
                <a:solidFill>
                  <a:srgbClr val="000000"/>
                </a:solidFill>
                <a:miter lim="800000"/>
                <a:headEnd/>
                <a:tailEnd/>
              </a14:hiddenLine>
            </a:ext>
          </a:extLst>
        </p:spPr>
      </p:pic>
      <p:pic>
        <p:nvPicPr>
          <p:cNvPr id="1034"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5258941" y="438150"/>
            <a:ext cx="1084123" cy="731520"/>
          </a:xfrm>
          <a:prstGeom prst="rect">
            <a:avLst/>
          </a:prstGeom>
          <a:ln w="25400" cmpd="dbl" algn="ctr">
            <a:solidFill>
              <a:srgbClr val="DDDDDD"/>
            </a:solidFill>
            <a:prstDash val="sysDot"/>
            <a:miter lim="800000"/>
            <a:headEnd/>
            <a:tailEnd/>
          </a:ln>
          <a:effectLst>
            <a:outerShdw blurRad="292100" dist="139700" dir="2700000" algn="tl" rotWithShape="0">
              <a:srgbClr val="333333">
                <a:alpha val="65000"/>
              </a:srgbClr>
            </a:outerShdw>
            <a:softEdge rad="31750"/>
          </a:effectLst>
          <a:extLst>
            <a:ext uri="{909E8E84-426E-40dd-AFC4-6F175D3DCCD1}">
              <a14:hiddenFill xmlns:a14="http://schemas.microsoft.com/office/drawing/2010/main" xmlns="">
                <a:solidFill>
                  <a:srgbClr val="FFFFFF"/>
                </a:solidFill>
              </a14:hiddenFill>
            </a:ext>
          </a:extLst>
        </p:spPr>
      </p:pic>
      <p:pic>
        <p:nvPicPr>
          <p:cNvPr id="1037" name="Picture 13" descr="har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3658" y="1232015"/>
            <a:ext cx="1337485" cy="10239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lgn="ctr">
                <a:solidFill>
                  <a:srgbClr val="000000"/>
                </a:solidFill>
                <a:miter lim="800000"/>
                <a:headEnd/>
                <a:tailEnd/>
              </a14:hiddenLine>
            </a:ext>
          </a:extLst>
        </p:spPr>
      </p:pic>
      <p:pic>
        <p:nvPicPr>
          <p:cNvPr id="1042" name="Picture 18" descr="sromek"/>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31340" y="458056"/>
            <a:ext cx="1655460" cy="931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25400"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pic>
        <p:nvPicPr>
          <p:cNvPr id="31" name="Picture 14" descr="hunemuelle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b="31845"/>
          <a:stretch/>
        </p:blipFill>
        <p:spPr bwMode="auto">
          <a:xfrm>
            <a:off x="1574446" y="498049"/>
            <a:ext cx="973918" cy="999060"/>
          </a:xfrm>
          <a:prstGeom prst="snip2DiagRect">
            <a:avLst/>
          </a:prstGeom>
          <a:solidFill>
            <a:srgbClr val="FFFFFF">
              <a:shade val="85000"/>
            </a:srgbClr>
          </a:solidFill>
          <a:ln w="63500" algn="ctr">
            <a:no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8" name="Picture 4" descr="davison"/>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6200" y="3105150"/>
            <a:ext cx="1311863" cy="7395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lgn="ctr">
                <a:solidFill>
                  <a:srgbClr val="000000"/>
                </a:solidFill>
                <a:miter lim="800000"/>
                <a:headEnd/>
                <a:tailEnd/>
              </a14:hiddenLine>
            </a:ext>
          </a:extLst>
        </p:spPr>
      </p:pic>
      <p:pic>
        <p:nvPicPr>
          <p:cNvPr id="27" name="Picture 2" descr="tonda">
            <a:extLst>
              <a:ext uri="{FF2B5EF4-FFF2-40B4-BE49-F238E27FC236}">
                <a16:creationId xmlns:a16="http://schemas.microsoft.com/office/drawing/2014/main" id="{91266BF4-8E69-475A-9253-25E5F92D95A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0341" y="1733550"/>
            <a:ext cx="1006459" cy="1227389"/>
          </a:xfrm>
          <a:prstGeom prst="ellipse">
            <a:avLst/>
          </a:prstGeom>
          <a:ln w="66675" algn="ctr">
            <a:solidFill>
              <a:srgbClr val="DDDDDD"/>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rgbClr val="FFFFFF"/>
                </a:solidFill>
              </a14:hiddenFill>
            </a:ext>
          </a:extLst>
        </p:spPr>
      </p:pic>
      <p:pic>
        <p:nvPicPr>
          <p:cNvPr id="28" name="Picture 3" descr="erickson">
            <a:extLst>
              <a:ext uri="{FF2B5EF4-FFF2-40B4-BE49-F238E27FC236}">
                <a16:creationId xmlns:a16="http://schemas.microsoft.com/office/drawing/2014/main" id="{A79CB72B-7236-451B-B3FB-A67551E8DD4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9065" y="4081825"/>
            <a:ext cx="1129290" cy="895414"/>
          </a:xfrm>
          <a:prstGeom prst="snip2DiagRect">
            <a:avLst/>
          </a:prstGeom>
          <a:solidFill>
            <a:srgbClr val="FFFFFF">
              <a:shade val="85000"/>
            </a:srgbClr>
          </a:solidFill>
          <a:ln w="88900" cap="sq">
            <a:solidFill>
              <a:srgbClr val="DDDDDD"/>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9" name="Picture 6" descr="john chris">
            <a:extLst>
              <a:ext uri="{FF2B5EF4-FFF2-40B4-BE49-F238E27FC236}">
                <a16:creationId xmlns:a16="http://schemas.microsoft.com/office/drawing/2014/main" id="{8680394C-94DC-4DF1-A1A9-753B26B876E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61704" y="1809750"/>
            <a:ext cx="1380614" cy="777538"/>
          </a:xfrm>
          <a:prstGeom prst="snip2DiagRect">
            <a:avLst/>
          </a:prstGeom>
          <a:solidFill>
            <a:srgbClr val="FFFFFF">
              <a:shade val="85000"/>
            </a:srgbClr>
          </a:solidFill>
          <a:ln w="38100" algn="ctr">
            <a:solidFill>
              <a:srgbClr val="DDDDDD"/>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1" name="Picture 40">
            <a:extLst>
              <a:ext uri="{FF2B5EF4-FFF2-40B4-BE49-F238E27FC236}">
                <a16:creationId xmlns:a16="http://schemas.microsoft.com/office/drawing/2014/main" id="{60E386FC-75DD-499B-9DF3-3F3321FB395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794816" y="4047220"/>
            <a:ext cx="893461" cy="899045"/>
          </a:xfrm>
          <a:prstGeom prst="ellipse">
            <a:avLst/>
          </a:prstGeom>
          <a:ln w="63500" cap="rnd">
            <a:solidFill>
              <a:srgbClr val="DDDDDD"/>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13769" y="2180992"/>
            <a:ext cx="1038113" cy="947675"/>
          </a:xfrm>
          <a:prstGeom prst="rect">
            <a:avLst/>
          </a:prstGeom>
          <a:effectLst>
            <a:softEdge rad="63500"/>
          </a:effectLst>
        </p:spPr>
      </p:pic>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09" y="535453"/>
            <a:ext cx="1352357" cy="1045697"/>
          </a:xfrm>
          <a:prstGeom prst="rect">
            <a:avLst/>
          </a:prstGeom>
          <a:effectLst>
            <a:softEdge rad="63500"/>
          </a:effectLst>
        </p:spPr>
      </p:pic>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80148" y="1277800"/>
            <a:ext cx="1371601" cy="1026949"/>
          </a:xfrm>
          <a:prstGeom prst="rect">
            <a:avLst/>
          </a:prstGeom>
          <a:effectLst>
            <a:softEdge rad="63500"/>
          </a:effectLst>
        </p:spPr>
      </p:pic>
      <p:pic>
        <p:nvPicPr>
          <p:cNvPr id="14" name="Picture 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96647" y="2688940"/>
            <a:ext cx="1342917" cy="1342917"/>
          </a:xfrm>
          <a:prstGeom prst="rect">
            <a:avLst/>
          </a:prstGeom>
          <a:effectLst>
            <a:softEdge rad="63500"/>
          </a:effectLst>
        </p:spPr>
      </p:pic>
      <p:pic>
        <p:nvPicPr>
          <p:cNvPr id="16" name="Picture 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76511" y="2323952"/>
            <a:ext cx="1381976" cy="1390798"/>
          </a:xfrm>
          <a:prstGeom prst="rect">
            <a:avLst/>
          </a:prstGeom>
          <a:ln>
            <a:noFill/>
          </a:ln>
          <a:effectLst>
            <a:softEdge rad="112500"/>
          </a:effectLst>
        </p:spPr>
      </p:pic>
      <p:sp>
        <p:nvSpPr>
          <p:cNvPr id="34" name="TextBox 33">
            <a:extLst>
              <a:ext uri="{FF2B5EF4-FFF2-40B4-BE49-F238E27FC236}">
                <a16:creationId xmlns:a16="http://schemas.microsoft.com/office/drawing/2014/main" id="{FBB3A70B-B64E-4D96-BC69-DD73A4251CCF}"/>
              </a:ext>
            </a:extLst>
          </p:cNvPr>
          <p:cNvSpPr txBox="1"/>
          <p:nvPr/>
        </p:nvSpPr>
        <p:spPr>
          <a:xfrm>
            <a:off x="7407" y="-19050"/>
            <a:ext cx="9143999" cy="461665"/>
          </a:xfrm>
          <a:prstGeom prst="rect">
            <a:avLst/>
          </a:prstGeom>
          <a:solidFill>
            <a:srgbClr val="8F867E"/>
          </a:solidFill>
          <a:effectLst>
            <a:softEdge rad="63500"/>
          </a:effectLst>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  </a:t>
            </a:r>
            <a:r>
              <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mn-cs"/>
              </a:rPr>
              <a:t>MON        TUES	         WED	       THURS      FRI/SAT/SUN</a:t>
            </a:r>
            <a:r>
              <a:rPr kumimoji="0" lang="en-US" sz="2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 </a:t>
            </a: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       </a:t>
            </a:r>
          </a:p>
        </p:txBody>
      </p:sp>
      <p:sp>
        <p:nvSpPr>
          <p:cNvPr id="35" name="TextBox 34">
            <a:extLst>
              <a:ext uri="{FF2B5EF4-FFF2-40B4-BE49-F238E27FC236}">
                <a16:creationId xmlns:a16="http://schemas.microsoft.com/office/drawing/2014/main" id="{E4475618-91CD-4CF4-8797-EA756356A247}"/>
              </a:ext>
            </a:extLst>
          </p:cNvPr>
          <p:cNvSpPr txBox="1"/>
          <p:nvPr/>
        </p:nvSpPr>
        <p:spPr>
          <a:xfrm>
            <a:off x="6830579" y="2678490"/>
            <a:ext cx="2084821" cy="1569660"/>
          </a:xfrm>
          <a:prstGeom prst="rect">
            <a:avLst/>
          </a:prstGeom>
          <a:solidFill>
            <a:srgbClr val="8F867E"/>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mn-cs"/>
              </a:rPr>
              <a:t>Life Group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mn-cs"/>
              </a:rPr>
              <a:t>Leaders</a:t>
            </a:r>
          </a:p>
        </p:txBody>
      </p:sp>
      <p:pic>
        <p:nvPicPr>
          <p:cNvPr id="1032" name="Picture 8"/>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3372308" y="3105150"/>
            <a:ext cx="1199692" cy="880933"/>
          </a:xfrm>
          <a:prstGeom prst="snip2DiagRect">
            <a:avLst/>
          </a:prstGeom>
          <a:solidFill>
            <a:srgbClr val="FFFFFF">
              <a:shade val="85000"/>
            </a:srgbClr>
          </a:solidFill>
          <a:ln w="38100" algn="in">
            <a:solidFill>
              <a:srgbClr val="DDDDDD"/>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024381" y="3929068"/>
            <a:ext cx="1272277" cy="1193141"/>
          </a:xfrm>
          <a:prstGeom prst="ellipse">
            <a:avLst/>
          </a:prstGeom>
          <a:ln>
            <a:noFill/>
          </a:ln>
          <a:effectLst>
            <a:softEdge rad="112500"/>
          </a:effectLst>
        </p:spPr>
      </p:pic>
      <p:pic>
        <p:nvPicPr>
          <p:cNvPr id="5" name="Picture 4">
            <a:extLst>
              <a:ext uri="{FF2B5EF4-FFF2-40B4-BE49-F238E27FC236}">
                <a16:creationId xmlns:a16="http://schemas.microsoft.com/office/drawing/2014/main" id="{ED4964FA-04A2-46C6-AB97-A72505C48BEC}"/>
              </a:ext>
            </a:extLst>
          </p:cNvPr>
          <p:cNvPicPr>
            <a:picLocks noChangeAspect="1"/>
          </p:cNvPicPr>
          <p:nvPr/>
        </p:nvPicPr>
        <p:blipFill>
          <a:blip r:embed="rId20"/>
          <a:stretch>
            <a:fillRect/>
          </a:stretch>
        </p:blipFill>
        <p:spPr>
          <a:xfrm>
            <a:off x="3559879" y="3965782"/>
            <a:ext cx="847417" cy="1170533"/>
          </a:xfrm>
          <a:prstGeom prst="rect">
            <a:avLst/>
          </a:prstGeom>
        </p:spPr>
      </p:pic>
    </p:spTree>
    <p:extLst>
      <p:ext uri="{BB962C8B-B14F-4D97-AF65-F5344CB8AC3E}">
        <p14:creationId xmlns:p14="http://schemas.microsoft.com/office/powerpoint/2010/main" val="3151990444"/>
      </p:ext>
    </p:extLst>
  </p:cSld>
  <p:clrMapOvr>
    <a:masterClrMapping/>
  </p:clrMapOvr>
  <p:transition advClick="0" advTm="10000">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4950"/>
            <a:ext cx="9144000" cy="3638550"/>
          </a:xfrm>
          <a:prstGeom prst="rect">
            <a:avLst/>
          </a:prstGeom>
          <a:solidFill>
            <a:srgbClr val="8F867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5904" y="13975"/>
            <a:ext cx="8472192" cy="1200329"/>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none">
            <a:spAutoFit/>
          </a:bodyPr>
          <a:lstStyle/>
          <a:p>
            <a:pPr algn="ctr" fontAlgn="auto">
              <a:spcBef>
                <a:spcPts val="0"/>
              </a:spcBef>
              <a:spcAft>
                <a:spcPts val="0"/>
              </a:spcAft>
              <a:defRPr/>
            </a:pPr>
            <a:r>
              <a:rPr lang="en-US" sz="7200" b="1" dirty="0">
                <a:ln w="10160">
                  <a:noFill/>
                  <a:prstDash val="solid"/>
                </a:ln>
                <a:solidFill>
                  <a:schemeClr val="tx1"/>
                </a:solidFill>
                <a:effectLst>
                  <a:outerShdw blurRad="50800" dist="38100" dir="2700000" algn="tl" rotWithShape="0">
                    <a:prstClr val="black"/>
                  </a:outerShdw>
                </a:effectLst>
                <a:latin typeface="+mj-lt"/>
                <a:cs typeface="Aharoni" panose="02010803020104030203" pitchFamily="2" charset="-79"/>
              </a:rPr>
              <a:t>UPCOMING EVENTS</a:t>
            </a:r>
          </a:p>
        </p:txBody>
      </p:sp>
      <p:sp>
        <p:nvSpPr>
          <p:cNvPr id="8" name="TextBox 7"/>
          <p:cNvSpPr txBox="1"/>
          <p:nvPr/>
        </p:nvSpPr>
        <p:spPr>
          <a:xfrm>
            <a:off x="457200" y="1581150"/>
            <a:ext cx="4214812" cy="1261884"/>
          </a:xfrm>
          <a:prstGeom prst="rect">
            <a:avLst/>
          </a:prstGeom>
          <a:noFill/>
        </p:spPr>
        <p:txBody>
          <a:bodyPr wrap="square">
            <a:spAutoFit/>
          </a:bodyPr>
          <a:lstStyle/>
          <a:p>
            <a:pPr fontAlgn="auto">
              <a:spcBef>
                <a:spcPts val="0"/>
              </a:spcBef>
              <a:spcAft>
                <a:spcPts val="0"/>
              </a:spcAft>
              <a:defRPr/>
            </a:pPr>
            <a:r>
              <a:rPr lang="pt-BR" sz="2800" dirty="0">
                <a:effectLst>
                  <a:outerShdw blurRad="38100" dist="38100" dir="2700000" algn="tl">
                    <a:srgbClr val="000000"/>
                  </a:outerShdw>
                </a:effectLst>
                <a:latin typeface="+mn-lt"/>
              </a:rPr>
              <a:t>Mon.- Fri. 9-9:30 am</a:t>
            </a:r>
          </a:p>
          <a:p>
            <a:pPr marL="342900" indent="-342900" fontAlgn="auto">
              <a:spcBef>
                <a:spcPts val="0"/>
              </a:spcBef>
              <a:spcAft>
                <a:spcPts val="0"/>
              </a:spcAft>
              <a:buFont typeface="Wingdings" pitchFamily="2" charset="2"/>
              <a:buChar char="v"/>
              <a:defRPr/>
            </a:pPr>
            <a:r>
              <a:rPr lang="en-US" sz="2400" dirty="0">
                <a:effectLst>
                  <a:outerShdw blurRad="38100" dist="38100" dir="2700000" algn="tl">
                    <a:srgbClr val="000000"/>
                  </a:outerShdw>
                </a:effectLst>
                <a:latin typeface="+mn-lt"/>
              </a:rPr>
              <a:t>Prayer with Staff at the Vineyard Office</a:t>
            </a:r>
          </a:p>
        </p:txBody>
      </p:sp>
      <p:sp>
        <p:nvSpPr>
          <p:cNvPr id="5" name="TextBox 4"/>
          <p:cNvSpPr txBox="1"/>
          <p:nvPr/>
        </p:nvSpPr>
        <p:spPr>
          <a:xfrm>
            <a:off x="4114800" y="1504950"/>
            <a:ext cx="5029200" cy="3046988"/>
          </a:xfrm>
          <a:prstGeom prst="rect">
            <a:avLst/>
          </a:prstGeom>
          <a:noFill/>
        </p:spPr>
        <p:txBody>
          <a:bodyPr wrap="square" rtlCol="0">
            <a:spAutoFit/>
          </a:bodyPr>
          <a:lstStyle/>
          <a:p>
            <a:r>
              <a:rPr lang="en-US" sz="2800" u="sng" dirty="0">
                <a:effectLst>
                  <a:outerShdw blurRad="38100" dist="38100" dir="2700000" algn="tl">
                    <a:srgbClr val="000000"/>
                  </a:outerShdw>
                </a:effectLst>
                <a:latin typeface="+mn-lt"/>
              </a:rPr>
              <a:t>King’s Harvest </a:t>
            </a:r>
            <a:r>
              <a:rPr lang="en-US" sz="2400" dirty="0">
                <a:effectLst>
                  <a:outerShdw blurRad="38100" dist="38100" dir="2700000" algn="tl">
                    <a:srgbClr val="000000"/>
                  </a:outerShdw>
                </a:effectLst>
                <a:latin typeface="+mn-lt"/>
              </a:rPr>
              <a:t>  (824 W. 3</a:t>
            </a:r>
            <a:r>
              <a:rPr lang="en-US" sz="2400" baseline="30000" dirty="0">
                <a:effectLst>
                  <a:outerShdw blurRad="38100" dist="38100" dir="2700000" algn="tl">
                    <a:srgbClr val="000000"/>
                  </a:outerShdw>
                </a:effectLst>
                <a:latin typeface="+mn-lt"/>
              </a:rPr>
              <a:t>rd</a:t>
            </a:r>
            <a:r>
              <a:rPr lang="en-US" sz="2400" dirty="0">
                <a:effectLst>
                  <a:outerShdw blurRad="38100" dist="38100" dir="2700000" algn="tl">
                    <a:srgbClr val="000000"/>
                  </a:outerShdw>
                </a:effectLst>
                <a:latin typeface="+mn-lt"/>
              </a:rPr>
              <a:t> St.)</a:t>
            </a:r>
          </a:p>
          <a:p>
            <a:r>
              <a:rPr lang="en-US" sz="2400" dirty="0">
                <a:effectLst>
                  <a:outerShdw blurRad="38100" dist="38100" dir="2700000" algn="tl">
                    <a:srgbClr val="000000"/>
                  </a:outerShdw>
                </a:effectLst>
                <a:latin typeface="+mn-lt"/>
              </a:rPr>
              <a:t>Free meals &amp; grocery giveaways:</a:t>
            </a:r>
          </a:p>
          <a:p>
            <a:pPr>
              <a:buFont typeface="Arial" pitchFamily="34" charset="0"/>
              <a:buChar char="•"/>
            </a:pPr>
            <a:r>
              <a:rPr lang="en-US" sz="2400" dirty="0">
                <a:effectLst>
                  <a:outerShdw blurRad="38100" dist="38100" dir="2700000" algn="tl">
                    <a:srgbClr val="000000"/>
                  </a:outerShdw>
                </a:effectLst>
                <a:latin typeface="+mn-lt"/>
              </a:rPr>
              <a:t>Lunch every Wed. &amp; Fri. (11:30)</a:t>
            </a:r>
          </a:p>
          <a:p>
            <a:pPr>
              <a:buFont typeface="Arial" pitchFamily="34" charset="0"/>
              <a:buChar char="•"/>
            </a:pPr>
            <a:r>
              <a:rPr lang="en-US" sz="2400" dirty="0">
                <a:effectLst>
                  <a:outerShdw blurRad="38100" dist="38100" dir="2700000" algn="tl">
                    <a:srgbClr val="000000"/>
                  </a:outerShdw>
                </a:effectLst>
                <a:latin typeface="+mn-lt"/>
              </a:rPr>
              <a:t>Breakfast every Sat. (8:30 am)</a:t>
            </a:r>
          </a:p>
          <a:p>
            <a:pPr>
              <a:buFont typeface="Arial" pitchFamily="34" charset="0"/>
              <a:buChar char="•"/>
            </a:pPr>
            <a:r>
              <a:rPr lang="en-US" sz="2400" dirty="0">
                <a:effectLst>
                  <a:outerShdw blurRad="38100" dist="38100" dir="2700000" algn="tl">
                    <a:srgbClr val="000000"/>
                  </a:outerShdw>
                </a:effectLst>
                <a:latin typeface="+mn-lt"/>
              </a:rPr>
              <a:t>Free bag of groceries the 2</a:t>
            </a:r>
            <a:r>
              <a:rPr lang="en-US" sz="2400" baseline="30000" dirty="0">
                <a:effectLst>
                  <a:outerShdw blurRad="38100" dist="38100" dir="2700000" algn="tl">
                    <a:srgbClr val="000000"/>
                  </a:outerShdw>
                </a:effectLst>
                <a:latin typeface="+mn-lt"/>
              </a:rPr>
              <a:t>nd</a:t>
            </a:r>
            <a:r>
              <a:rPr lang="en-US" sz="2400" dirty="0">
                <a:effectLst>
                  <a:outerShdw blurRad="38100" dist="38100" dir="2700000" algn="tl">
                    <a:srgbClr val="000000"/>
                  </a:outerShdw>
                </a:effectLst>
                <a:latin typeface="+mn-lt"/>
              </a:rPr>
              <a:t> &amp; 4</a:t>
            </a:r>
            <a:r>
              <a:rPr lang="en-US" sz="2400" baseline="30000" dirty="0">
                <a:effectLst>
                  <a:outerShdw blurRad="38100" dist="38100" dir="2700000" algn="tl">
                    <a:srgbClr val="000000"/>
                  </a:outerShdw>
                </a:effectLst>
                <a:latin typeface="+mn-lt"/>
              </a:rPr>
              <a:t>th</a:t>
            </a:r>
            <a:r>
              <a:rPr lang="en-US" sz="2400" dirty="0">
                <a:effectLst>
                  <a:outerShdw blurRad="38100" dist="38100" dir="2700000" algn="tl">
                    <a:srgbClr val="000000"/>
                  </a:outerShdw>
                </a:effectLst>
                <a:latin typeface="+mn-lt"/>
              </a:rPr>
              <a:t> Saturday each month.</a:t>
            </a:r>
          </a:p>
          <a:p>
            <a:r>
              <a:rPr lang="en-US" sz="2400" i="1" dirty="0">
                <a:effectLst>
                  <a:outerShdw blurRad="38100" dist="38100" dir="2700000" algn="tl">
                    <a:srgbClr val="000000"/>
                  </a:outerShdw>
                </a:effectLst>
                <a:latin typeface="+mn-lt"/>
              </a:rPr>
              <a:t>Interested in helping? </a:t>
            </a:r>
          </a:p>
          <a:p>
            <a:r>
              <a:rPr lang="en-US" sz="2000" i="1" dirty="0">
                <a:effectLst>
                  <a:outerShdw blurRad="38100" dist="38100" dir="2700000" algn="tl">
                    <a:srgbClr val="000000"/>
                  </a:outerShdw>
                </a:effectLst>
                <a:latin typeface="+mn-lt"/>
              </a:rPr>
              <a:t>Write on Connect! Card today!</a:t>
            </a:r>
          </a:p>
        </p:txBody>
      </p:sp>
    </p:spTree>
  </p:cSld>
  <p:clrMapOvr>
    <a:masterClrMapping/>
  </p:clrMapOvr>
  <p:transition advClick="0" advTm="10000">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922338"/>
            <a:ext cx="8178799" cy="990600"/>
          </a:xfrm>
          <a:solidFill>
            <a:srgbClr val="8F867E">
              <a:alpha val="75000"/>
            </a:srgbClr>
          </a:solidFill>
        </p:spPr>
        <p:txBody>
          <a:bodyPr>
            <a:normAutofit/>
          </a:bodyPr>
          <a:lstStyle/>
          <a:p>
            <a:r>
              <a:rPr lang="en-US" sz="4400" b="1" dirty="0">
                <a:solidFill>
                  <a:schemeClr val="tx1"/>
                </a:solidFill>
                <a:effectLst>
                  <a:outerShdw blurRad="38100" dist="38100" dir="2700000" algn="tl">
                    <a:srgbClr val="000000">
                      <a:alpha val="43137"/>
                    </a:srgbClr>
                  </a:outerShdw>
                </a:effectLst>
              </a:rPr>
              <a:t>What’s this church all about?</a:t>
            </a:r>
            <a:endParaRPr lang="en-US" sz="4400" b="1" u="sng"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08000" y="1910874"/>
            <a:ext cx="8178799" cy="2438400"/>
          </a:xfrm>
          <a:solidFill>
            <a:srgbClr val="8F867E">
              <a:alpha val="75000"/>
            </a:srgbClr>
          </a:solidFill>
        </p:spPr>
        <p:txBody>
          <a:bodyPr>
            <a:normAutofit fontScale="92500" lnSpcReduction="10000"/>
          </a:bodyPr>
          <a:lstStyle/>
          <a:p>
            <a:r>
              <a:rPr lang="en-US" sz="2800" b="1" u="sng" dirty="0">
                <a:solidFill>
                  <a:schemeClr val="tx1"/>
                </a:solidFill>
                <a:effectLst>
                  <a:outerShdw blurRad="38100" dist="38100" dir="2700000" algn="tl">
                    <a:srgbClr val="000000">
                      <a:alpha val="43137"/>
                    </a:srgbClr>
                  </a:outerShdw>
                </a:effectLst>
              </a:rPr>
              <a:t>Vineyard CONNECT</a:t>
            </a:r>
            <a:r>
              <a:rPr lang="en-US" sz="2800" b="1" dirty="0">
                <a:solidFill>
                  <a:schemeClr val="tx1"/>
                </a:solidFill>
                <a:effectLst>
                  <a:outerShdw blurRad="38100" dist="38100" dir="2700000" algn="tl">
                    <a:srgbClr val="000000">
                      <a:alpha val="43137"/>
                    </a:srgbClr>
                  </a:outerShdw>
                </a:effectLst>
              </a:rPr>
              <a:t> is your chance to find out how you can get connected at the Vineyard and learn more about topics like the Vineyard’s Core Values, Mission and Strategy.  After taking this class, you can also decide if you would like to be a formal member of the Vineyard.  </a:t>
            </a:r>
          </a:p>
          <a:p>
            <a:r>
              <a:rPr lang="en-US" sz="2800" b="1" dirty="0">
                <a:solidFill>
                  <a:srgbClr val="FFFF00"/>
                </a:solidFill>
                <a:effectLst>
                  <a:outerShdw blurRad="38100" dist="38100" dir="2700000" algn="tl">
                    <a:srgbClr val="000000">
                      <a:alpha val="43137"/>
                    </a:srgbClr>
                  </a:outerShdw>
                </a:effectLst>
              </a:rPr>
              <a:t>Watch here for the next class!</a:t>
            </a:r>
          </a:p>
        </p:txBody>
      </p:sp>
      <p:sp>
        <p:nvSpPr>
          <p:cNvPr id="4" name="AutoShape 2" descr="Image result for kids against hung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98427658"/>
      </p:ext>
    </p:extLst>
  </p:cSld>
  <p:clrMapOvr>
    <a:masterClrMapping/>
  </p:clrMapOvr>
  <p:transition advClick="0" advTm="10000">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3093162"/>
            <a:ext cx="9144000" cy="2038350"/>
          </a:xfrm>
          <a:prstGeom prst="rect">
            <a:avLst/>
          </a:prstGeom>
          <a:solidFill>
            <a:srgbClr val="8F867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3" name="TextBox 2"/>
          <p:cNvSpPr txBox="1"/>
          <p:nvPr/>
        </p:nvSpPr>
        <p:spPr>
          <a:xfrm>
            <a:off x="0" y="0"/>
            <a:ext cx="9144000" cy="769441"/>
          </a:xfrm>
          <a:prstGeom prst="rect">
            <a:avLst/>
          </a:prstGeom>
          <a:solidFill>
            <a:srgbClr val="8F867E">
              <a:alpha val="75000"/>
            </a:srgbClr>
          </a:solidFill>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mn-cs"/>
              </a:rPr>
              <a:t>Follow us on social media</a:t>
            </a:r>
          </a:p>
        </p:txBody>
      </p:sp>
      <p:sp>
        <p:nvSpPr>
          <p:cNvPr id="6" name="TextBox 5"/>
          <p:cNvSpPr txBox="1"/>
          <p:nvPr/>
        </p:nvSpPr>
        <p:spPr>
          <a:xfrm>
            <a:off x="1143000" y="4019550"/>
            <a:ext cx="3103100" cy="830997"/>
          </a:xfrm>
          <a:prstGeom prst="rect">
            <a:avLst/>
          </a:prstGeom>
          <a:solidFill>
            <a:srgbClr val="551101">
              <a:alpha val="0"/>
            </a:srgbClr>
          </a:solidFill>
        </p:spPr>
        <p:txBody>
          <a:bodyPr wrap="square" rtlCol="0">
            <a:spAutoFit/>
          </a:bodyPr>
          <a:lstStyle/>
          <a:p>
            <a:pPr lvl="0" algn="ctr">
              <a:defRPr/>
            </a:pPr>
            <a:r>
              <a:rPr lang="en-US" sz="2400" b="1" dirty="0"/>
              <a:t>“Vineyard Church of Davenport”</a:t>
            </a:r>
            <a:endParaRPr kumimoji="0" lang="en-US" sz="2400" b="1" i="0" u="none" strike="noStrike" kern="1200" cap="none" spc="0" normalizeH="0" baseline="0" noProof="0" dirty="0">
              <a:ln>
                <a:noFill/>
              </a:ln>
              <a:effectLst/>
              <a:uLnTx/>
              <a:uFillTx/>
              <a:latin typeface="Corbel" panose="020B0503020204020204" pitchFamily="34" charset="0"/>
            </a:endParaRPr>
          </a:p>
        </p:txBody>
      </p:sp>
      <p:sp>
        <p:nvSpPr>
          <p:cNvPr id="9" name="TextBox 8"/>
          <p:cNvSpPr txBox="1"/>
          <p:nvPr/>
        </p:nvSpPr>
        <p:spPr>
          <a:xfrm>
            <a:off x="5410200" y="4338049"/>
            <a:ext cx="3124200" cy="461665"/>
          </a:xfrm>
          <a:prstGeom prst="rect">
            <a:avLst/>
          </a:prstGeom>
          <a:solidFill>
            <a:schemeClr val="tx1">
              <a:alpha val="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t>
            </a:r>
            <a:r>
              <a:rPr kumimoji="0" lang="en-US" sz="2400" b="1" i="0" u="none" strike="noStrike" kern="1200" cap="none" spc="0" normalizeH="0" baseline="0" noProof="0" dirty="0" err="1">
                <a:ln>
                  <a:noFill/>
                </a:ln>
                <a:solidFill>
                  <a:prstClr val="white"/>
                </a:solidFill>
                <a:effectLst/>
                <a:uLnTx/>
                <a:uFillTx/>
                <a:latin typeface="Corbel" panose="020B0503020204020204" pitchFamily="34" charset="0"/>
                <a:ea typeface="+mn-ea"/>
                <a:cs typeface="+mn-cs"/>
              </a:rPr>
              <a:t>davenportvineyard</a:t>
            </a:r>
            <a:endParaRPr kumimoji="0" lang="en-US" sz="2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5679" y="1569858"/>
            <a:ext cx="1953161" cy="1953161"/>
          </a:xfrm>
          <a:prstGeom prst="rect">
            <a:avLst/>
          </a:prstGeom>
          <a:effectLst>
            <a:outerShdw blurRad="50800" dist="38100" dir="2700000" algn="tl" rotWithShape="0">
              <a:prstClr val="black"/>
            </a:outerShdw>
          </a:effectLst>
        </p:spPr>
      </p:pic>
      <p:pic>
        <p:nvPicPr>
          <p:cNvPr id="1028" name="Picture 4" descr="https://upload.wikimedia.org/wikipedia/commons/thumb/e/e7/Instagram_logo_2016.svg/2000px-Instagram_logo_2016.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93559" y="1550808"/>
            <a:ext cx="1928883" cy="1928883"/>
          </a:xfrm>
          <a:prstGeom prst="rect">
            <a:avLst/>
          </a:prstGeom>
          <a:noFill/>
          <a:effectLst>
            <a:outerShdw blurRad="50800" dist="38100" dir="2700000" algn="tl" rotWithShape="0">
              <a:prstClr val="black"/>
            </a:outerShdw>
          </a:effectLst>
          <a:extLst>
            <a:ext uri="{909E8E84-426E-40dd-AFC4-6F175D3DCCD1}">
              <a14:hiddenFill xmlns:a14="http://schemas.microsoft.com/office/drawing/2010/main" xmlns="">
                <a:solidFill>
                  <a:srgbClr val="FFFFFF"/>
                </a:solidFill>
              </a14:hiddenFill>
            </a:ext>
          </a:extLst>
        </p:spPr>
      </p:pic>
      <p:pic>
        <p:nvPicPr>
          <p:cNvPr id="14" name="Picture 6" descr="http://vignette2.wikia.nocookie.net/clashroyale/images/9/9a/Line-divider.png/revision/latest?cb=20160505125816"/>
          <p:cNvPicPr>
            <a:picLocks noChangeAspect="1" noChangeArrowheads="1"/>
          </p:cNvPicPr>
          <p:nvPr/>
        </p:nvPicPr>
        <p:blipFill>
          <a:blip r:embed="rId5" cstate="screen">
            <a:lum bright="70000" contrast="-70000"/>
            <a:extLst>
              <a:ext uri="{28A0092B-C50C-407E-A947-70E740481C1C}">
                <a14:useLocalDpi xmlns:a14="http://schemas.microsoft.com/office/drawing/2010/main"/>
              </a:ext>
            </a:extLst>
          </a:blip>
          <a:srcRect/>
          <a:stretch>
            <a:fillRect/>
          </a:stretch>
        </p:blipFill>
        <p:spPr bwMode="auto">
          <a:xfrm rot="16200000">
            <a:off x="2790678" y="2723054"/>
            <a:ext cx="3636165" cy="742755"/>
          </a:xfrm>
          <a:prstGeom prst="rect">
            <a:avLst/>
          </a:prstGeom>
          <a:noFill/>
          <a:effectLst>
            <a:glow rad="38100">
              <a:srgbClr val="551101">
                <a:alpha val="32000"/>
              </a:srgb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80025096"/>
      </p:ext>
    </p:extLst>
  </p:cSld>
  <p:clrMapOvr>
    <a:masterClrMapping/>
  </p:clrMapOvr>
  <p:transition advClick="0" advTm="10000">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248400" y="1428750"/>
            <a:ext cx="2743200" cy="3656350"/>
          </a:xfrm>
          <a:prstGeom prst="rect">
            <a:avLst/>
          </a:prstGeom>
          <a:solidFill>
            <a:srgbClr val="FF9900"/>
          </a:solidFill>
          <a:ln>
            <a:noFill/>
          </a:ln>
          <a:effectLst>
            <a:outerShdw blurRad="50800" dist="38100" dir="2700000" algn="tl" rotWithShape="0">
              <a:prstClr val="black">
                <a:alpha val="8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spcAft>
                <a:spcPts val="2400"/>
              </a:spcAft>
            </a:pPr>
            <a:r>
              <a:rPr lang="en-US" sz="4000" b="1" dirty="0">
                <a:solidFill>
                  <a:schemeClr val="tx1"/>
                </a:solidFill>
                <a:effectLst>
                  <a:outerShdw blurRad="38100" dist="38100" dir="2700000" algn="tl">
                    <a:srgbClr val="000000">
                      <a:alpha val="58000"/>
                    </a:srgbClr>
                  </a:outerShdw>
                </a:effectLst>
                <a:latin typeface="Arial Black" panose="020B0A04020102020204" pitchFamily="34" charset="0"/>
              </a:rPr>
              <a:t>ORANGE </a:t>
            </a:r>
            <a:r>
              <a:rPr lang="en-US" sz="3200" b="1" dirty="0">
                <a:solidFill>
                  <a:schemeClr val="tx1"/>
                </a:solidFill>
                <a:effectLst>
                  <a:outerShdw blurRad="38100" dist="38100" dir="2700000" algn="tl">
                    <a:srgbClr val="000000">
                      <a:alpha val="58000"/>
                    </a:srgbClr>
                  </a:outerShdw>
                </a:effectLst>
                <a:latin typeface="Arial Black" panose="020B0A04020102020204" pitchFamily="34" charset="0"/>
              </a:rPr>
              <a:t>Teams serve</a:t>
            </a:r>
          </a:p>
          <a:p>
            <a:pPr algn="ctr">
              <a:spcAft>
                <a:spcPts val="0"/>
              </a:spcAft>
            </a:pPr>
            <a:r>
              <a:rPr lang="en-US" sz="3200" b="1" dirty="0">
                <a:solidFill>
                  <a:schemeClr val="tx1"/>
                </a:solidFill>
                <a:effectLst>
                  <a:outerShdw blurRad="38100" dist="38100" dir="2700000" algn="tl">
                    <a:srgbClr val="000000">
                      <a:alpha val="58000"/>
                    </a:srgbClr>
                  </a:outerShdw>
                </a:effectLst>
                <a:latin typeface="Arial Black" panose="020B0A04020102020204" pitchFamily="34" charset="0"/>
              </a:rPr>
              <a:t>March 1</a:t>
            </a:r>
            <a:r>
              <a:rPr lang="en-US" sz="3200" b="1" baseline="30000" dirty="0">
                <a:solidFill>
                  <a:schemeClr val="tx1"/>
                </a:solidFill>
                <a:effectLst>
                  <a:outerShdw blurRad="38100" dist="38100" dir="2700000" algn="tl">
                    <a:srgbClr val="000000">
                      <a:alpha val="58000"/>
                    </a:srgbClr>
                  </a:outerShdw>
                </a:effectLst>
                <a:latin typeface="Arial Black" panose="020B0A04020102020204" pitchFamily="34" charset="0"/>
              </a:rPr>
              <a:t>st</a:t>
            </a:r>
            <a:r>
              <a:rPr lang="en-US" sz="3200" b="1" dirty="0">
                <a:solidFill>
                  <a:schemeClr val="tx1"/>
                </a:solidFill>
                <a:effectLst>
                  <a:outerShdw blurRad="38100" dist="38100" dir="2700000" algn="tl">
                    <a:srgbClr val="000000">
                      <a:alpha val="58000"/>
                    </a:srgbClr>
                  </a:outerShdw>
                </a:effectLst>
                <a:latin typeface="Arial Black" panose="020B0A04020102020204" pitchFamily="34" charset="0"/>
              </a:rPr>
              <a:t> &amp; April 5</a:t>
            </a:r>
            <a:r>
              <a:rPr lang="en-US" sz="3200" b="1" baseline="30000" dirty="0">
                <a:solidFill>
                  <a:schemeClr val="tx1"/>
                </a:solidFill>
                <a:effectLst>
                  <a:outerShdw blurRad="38100" dist="38100" dir="2700000" algn="tl">
                    <a:srgbClr val="000000">
                      <a:alpha val="58000"/>
                    </a:srgbClr>
                  </a:outerShdw>
                </a:effectLst>
                <a:latin typeface="Arial Black" panose="020B0A04020102020204" pitchFamily="34" charset="0"/>
              </a:rPr>
              <a:t>th</a:t>
            </a:r>
            <a:endParaRPr lang="en-US" sz="3200" b="1" dirty="0">
              <a:solidFill>
                <a:schemeClr val="tx1"/>
              </a:solidFill>
              <a:effectLst>
                <a:outerShdw blurRad="38100" dist="38100" dir="2700000" algn="tl">
                  <a:srgbClr val="000000">
                    <a:alpha val="58000"/>
                  </a:srgbClr>
                </a:outerShdw>
              </a:effectLst>
              <a:latin typeface="Arial Black" panose="020B0A04020102020204" pitchFamily="34" charset="0"/>
            </a:endParaRPr>
          </a:p>
        </p:txBody>
      </p:sp>
      <p:sp>
        <p:nvSpPr>
          <p:cNvPr id="10" name="Rectangle 9"/>
          <p:cNvSpPr/>
          <p:nvPr/>
        </p:nvSpPr>
        <p:spPr>
          <a:xfrm>
            <a:off x="228600" y="1446550"/>
            <a:ext cx="2743200" cy="3657600"/>
          </a:xfrm>
          <a:prstGeom prst="rect">
            <a:avLst/>
          </a:prstGeom>
          <a:solidFill>
            <a:srgbClr val="006600"/>
          </a:solidFill>
          <a:ln>
            <a:noFill/>
          </a:ln>
          <a:effectLst>
            <a:outerShdw blurRad="50800" dist="38100" dir="2700000" algn="tl" rotWithShape="0">
              <a:prstClr val="black">
                <a:alpha val="8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spcAft>
                <a:spcPts val="2400"/>
              </a:spcAft>
            </a:pPr>
            <a:r>
              <a:rPr lang="en-US" sz="4000" b="1" dirty="0">
                <a:solidFill>
                  <a:schemeClr val="tx1"/>
                </a:solidFill>
                <a:effectLst>
                  <a:outerShdw blurRad="38100" dist="38100" dir="2700000" algn="tl">
                    <a:srgbClr val="000000">
                      <a:alpha val="58000"/>
                    </a:srgbClr>
                  </a:outerShdw>
                </a:effectLst>
                <a:latin typeface="Arial Black" panose="020B0A04020102020204" pitchFamily="34" charset="0"/>
              </a:rPr>
              <a:t>GREEN </a:t>
            </a:r>
            <a:r>
              <a:rPr lang="en-US" sz="3200" b="1" dirty="0">
                <a:solidFill>
                  <a:schemeClr val="tx1"/>
                </a:solidFill>
                <a:effectLst>
                  <a:outerShdw blurRad="38100" dist="38100" dir="2700000" algn="tl">
                    <a:srgbClr val="000000">
                      <a:alpha val="58000"/>
                    </a:srgbClr>
                  </a:outerShdw>
                </a:effectLst>
                <a:latin typeface="Arial Black" panose="020B0A04020102020204" pitchFamily="34" charset="0"/>
              </a:rPr>
              <a:t>Teams serve</a:t>
            </a:r>
          </a:p>
          <a:p>
            <a:pPr algn="ctr">
              <a:spcAft>
                <a:spcPts val="0"/>
              </a:spcAft>
            </a:pPr>
            <a:r>
              <a:rPr lang="en-US" sz="3200" b="1" dirty="0">
                <a:solidFill>
                  <a:schemeClr val="tx1"/>
                </a:solidFill>
                <a:effectLst>
                  <a:outerShdw blurRad="38100" dist="38100" dir="2700000" algn="tl">
                    <a:srgbClr val="000000">
                      <a:alpha val="58000"/>
                    </a:srgbClr>
                  </a:outerShdw>
                </a:effectLst>
                <a:latin typeface="Arial Black" panose="020B0A04020102020204" pitchFamily="34" charset="0"/>
              </a:rPr>
              <a:t>March     8</a:t>
            </a:r>
            <a:r>
              <a:rPr lang="en-US" sz="3200" b="1" baseline="30000" dirty="0">
                <a:solidFill>
                  <a:schemeClr val="tx1"/>
                </a:solidFill>
                <a:effectLst>
                  <a:outerShdw blurRad="38100" dist="38100" dir="2700000" algn="tl">
                    <a:srgbClr val="000000">
                      <a:alpha val="58000"/>
                    </a:srgbClr>
                  </a:outerShdw>
                </a:effectLst>
                <a:latin typeface="Arial Black" panose="020B0A04020102020204" pitchFamily="34" charset="0"/>
              </a:rPr>
              <a:t>th</a:t>
            </a:r>
            <a:r>
              <a:rPr lang="en-US" sz="3200" b="1" dirty="0">
                <a:solidFill>
                  <a:schemeClr val="tx1"/>
                </a:solidFill>
                <a:effectLst>
                  <a:outerShdw blurRad="38100" dist="38100" dir="2700000" algn="tl">
                    <a:srgbClr val="000000">
                      <a:alpha val="58000"/>
                    </a:srgbClr>
                  </a:outerShdw>
                </a:effectLst>
                <a:latin typeface="Arial Black" panose="020B0A04020102020204" pitchFamily="34" charset="0"/>
              </a:rPr>
              <a:t> &amp; 15</a:t>
            </a:r>
            <a:r>
              <a:rPr lang="en-US" sz="3200" b="1" baseline="30000" dirty="0">
                <a:solidFill>
                  <a:schemeClr val="tx1"/>
                </a:solidFill>
                <a:effectLst>
                  <a:outerShdw blurRad="38100" dist="38100" dir="2700000" algn="tl">
                    <a:srgbClr val="000000">
                      <a:alpha val="58000"/>
                    </a:srgbClr>
                  </a:outerShdw>
                </a:effectLst>
                <a:latin typeface="Arial Black" panose="020B0A04020102020204" pitchFamily="34" charset="0"/>
              </a:rPr>
              <a:t>th</a:t>
            </a:r>
            <a:endParaRPr lang="en-US" sz="3200" b="1" dirty="0">
              <a:solidFill>
                <a:schemeClr val="tx1"/>
              </a:solidFill>
              <a:effectLst>
                <a:outerShdw blurRad="38100" dist="38100" dir="2700000" algn="tl">
                  <a:srgbClr val="000000">
                    <a:alpha val="58000"/>
                  </a:srgbClr>
                </a:outerShdw>
              </a:effectLst>
              <a:latin typeface="Arial Black" panose="020B0A04020102020204" pitchFamily="34" charset="0"/>
            </a:endParaRPr>
          </a:p>
        </p:txBody>
      </p:sp>
      <p:sp>
        <p:nvSpPr>
          <p:cNvPr id="8" name="TextBox 7"/>
          <p:cNvSpPr txBox="1"/>
          <p:nvPr/>
        </p:nvSpPr>
        <p:spPr>
          <a:xfrm>
            <a:off x="990600" y="0"/>
            <a:ext cx="8153400" cy="1446550"/>
          </a:xfrm>
          <a:prstGeom prst="rect">
            <a:avLst/>
          </a:prstGeom>
          <a:noFill/>
          <a:ln>
            <a:no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solidFill>
                  <a:srgbClr val="FFFF00"/>
                </a:solidFill>
                <a:effectLst>
                  <a:outerShdw blurRad="50800" dist="38100" dir="2700000" algn="tl" rotWithShape="0">
                    <a:prstClr val="black"/>
                  </a:outerShdw>
                </a:effectLst>
                <a:latin typeface="Arial Black" panose="020B0A04020102020204" pitchFamily="34" charset="0"/>
                <a:cs typeface="Aharoni" panose="02010803020104030203" pitchFamily="2" charset="-79"/>
              </a:rPr>
              <a:t>Today’s Service brought to you by the</a:t>
            </a:r>
            <a:r>
              <a:rPr lang="en-US" sz="4400" dirty="0">
                <a:solidFill>
                  <a:schemeClr val="tx1"/>
                </a:solidFill>
                <a:effectLst>
                  <a:outerShdw blurRad="50800" dist="38100" dir="2700000" algn="tl" rotWithShape="0">
                    <a:prstClr val="black"/>
                  </a:outerShdw>
                </a:effectLst>
                <a:latin typeface="Arial Black" panose="020B0A04020102020204" pitchFamily="34" charset="0"/>
                <a:cs typeface="Aharoni" panose="02010803020104030203" pitchFamily="2" charset="-79"/>
              </a:rPr>
              <a:t> SERVICE TEAMS</a:t>
            </a:r>
            <a:endParaRPr lang="en-US" sz="3200" dirty="0">
              <a:solidFill>
                <a:schemeClr val="tx1"/>
              </a:solidFill>
              <a:effectLst>
                <a:outerShdw blurRad="50800" dist="38100" dir="2700000" algn="tl" rotWithShape="0">
                  <a:prstClr val="black"/>
                </a:outerShdw>
              </a:effectLst>
              <a:latin typeface="Arial Black" panose="020B0A04020102020204" pitchFamily="34" charset="0"/>
              <a:cs typeface="Aharoni" panose="02010803020104030203" pitchFamily="2" charset="-79"/>
            </a:endParaRPr>
          </a:p>
        </p:txBody>
      </p:sp>
      <p:sp>
        <p:nvSpPr>
          <p:cNvPr id="6" name="Rectangle 5"/>
          <p:cNvSpPr/>
          <p:nvPr/>
        </p:nvSpPr>
        <p:spPr>
          <a:xfrm>
            <a:off x="3242604" y="1427500"/>
            <a:ext cx="2743200" cy="3657600"/>
          </a:xfrm>
          <a:prstGeom prst="rect">
            <a:avLst/>
          </a:prstGeom>
          <a:solidFill>
            <a:srgbClr val="9900FF"/>
          </a:solidFill>
          <a:ln>
            <a:noFill/>
          </a:ln>
          <a:effectLst>
            <a:outerShdw blurRad="50800" dist="38100" dir="2700000" algn="tl" rotWithShape="0">
              <a:prstClr val="black">
                <a:alpha val="8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spcAft>
                <a:spcPts val="0"/>
              </a:spcAft>
            </a:pPr>
            <a:endParaRPr lang="en-US" sz="200" b="1" dirty="0">
              <a:solidFill>
                <a:schemeClr val="tx1"/>
              </a:solidFill>
              <a:effectLst>
                <a:outerShdw blurRad="38100" dist="38100" dir="2700000" algn="tl">
                  <a:srgbClr val="000000">
                    <a:alpha val="58000"/>
                  </a:srgbClr>
                </a:outerShdw>
              </a:effectLst>
              <a:latin typeface="Arial Black" panose="020B0A04020102020204" pitchFamily="34" charset="0"/>
            </a:endParaRPr>
          </a:p>
          <a:p>
            <a:pPr algn="ctr">
              <a:spcAft>
                <a:spcPts val="2400"/>
              </a:spcAft>
            </a:pPr>
            <a:r>
              <a:rPr lang="en-US" sz="4000" b="1" dirty="0">
                <a:solidFill>
                  <a:schemeClr val="tx1"/>
                </a:solidFill>
                <a:effectLst>
                  <a:outerShdw blurRad="38100" dist="38100" dir="2700000" algn="tl">
                    <a:srgbClr val="000000">
                      <a:alpha val="58000"/>
                    </a:srgbClr>
                  </a:outerShdw>
                </a:effectLst>
                <a:latin typeface="Arial Black" panose="020B0A04020102020204" pitchFamily="34" charset="0"/>
              </a:rPr>
              <a:t>PURPLE </a:t>
            </a:r>
            <a:r>
              <a:rPr lang="en-US" sz="3200" b="1" dirty="0">
                <a:solidFill>
                  <a:schemeClr val="tx1"/>
                </a:solidFill>
                <a:effectLst>
                  <a:outerShdw blurRad="38100" dist="38100" dir="2700000" algn="tl">
                    <a:srgbClr val="000000">
                      <a:alpha val="58000"/>
                    </a:srgbClr>
                  </a:outerShdw>
                </a:effectLst>
                <a:latin typeface="Arial Black" panose="020B0A04020102020204" pitchFamily="34" charset="0"/>
              </a:rPr>
              <a:t>Teams serve</a:t>
            </a:r>
          </a:p>
          <a:p>
            <a:pPr algn="ctr">
              <a:spcAft>
                <a:spcPts val="0"/>
              </a:spcAft>
            </a:pPr>
            <a:r>
              <a:rPr lang="en-US" sz="3200" b="1" dirty="0">
                <a:solidFill>
                  <a:schemeClr val="tx1"/>
                </a:solidFill>
                <a:effectLst>
                  <a:outerShdw blurRad="38100" dist="38100" dir="2700000" algn="tl">
                    <a:srgbClr val="000000">
                      <a:alpha val="58000"/>
                    </a:srgbClr>
                  </a:outerShdw>
                </a:effectLst>
                <a:latin typeface="Arial Black" panose="020B0A04020102020204" pitchFamily="34" charset="0"/>
              </a:rPr>
              <a:t> March 22</a:t>
            </a:r>
            <a:r>
              <a:rPr lang="en-US" sz="3200" b="1" baseline="30000" dirty="0">
                <a:solidFill>
                  <a:schemeClr val="tx1"/>
                </a:solidFill>
                <a:effectLst>
                  <a:outerShdw blurRad="38100" dist="38100" dir="2700000" algn="tl">
                    <a:srgbClr val="000000">
                      <a:alpha val="58000"/>
                    </a:srgbClr>
                  </a:outerShdw>
                </a:effectLst>
                <a:latin typeface="Arial Black" panose="020B0A04020102020204" pitchFamily="34" charset="0"/>
              </a:rPr>
              <a:t>nd</a:t>
            </a:r>
            <a:r>
              <a:rPr lang="en-US" sz="3200" b="1" dirty="0">
                <a:solidFill>
                  <a:schemeClr val="tx1"/>
                </a:solidFill>
                <a:effectLst>
                  <a:outerShdw blurRad="38100" dist="38100" dir="2700000" algn="tl">
                    <a:srgbClr val="000000">
                      <a:alpha val="58000"/>
                    </a:srgbClr>
                  </a:outerShdw>
                </a:effectLst>
                <a:latin typeface="Arial Black" panose="020B0A04020102020204" pitchFamily="34" charset="0"/>
              </a:rPr>
              <a:t>  &amp; 29</a:t>
            </a:r>
            <a:r>
              <a:rPr lang="en-US" sz="3200" b="1" baseline="30000" dirty="0">
                <a:solidFill>
                  <a:schemeClr val="tx1"/>
                </a:solidFill>
                <a:effectLst>
                  <a:outerShdw blurRad="38100" dist="38100" dir="2700000" algn="tl">
                    <a:srgbClr val="000000">
                      <a:alpha val="58000"/>
                    </a:srgbClr>
                  </a:outerShdw>
                </a:effectLst>
                <a:latin typeface="Arial Black" panose="020B0A04020102020204" pitchFamily="34" charset="0"/>
              </a:rPr>
              <a:t>th</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2651" y="35885"/>
            <a:ext cx="1387549" cy="1258408"/>
          </a:xfrm>
          <a:prstGeom prst="rect">
            <a:avLst/>
          </a:prstGeom>
        </p:spPr>
      </p:pic>
    </p:spTree>
  </p:cSld>
  <p:clrMapOvr>
    <a:masterClrMapping/>
  </p:clrMapOvr>
  <p:transition advClick="0" advTm="10000">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CD906F-FF68-46F1-AF40-DEF68F21E39B}"/>
              </a:ext>
            </a:extLst>
          </p:cNvPr>
          <p:cNvPicPr>
            <a:picLocks noChangeAspect="1"/>
          </p:cNvPicPr>
          <p:nvPr/>
        </p:nvPicPr>
        <p:blipFill>
          <a:blip r:embed="rId2"/>
          <a:stretch>
            <a:fillRect/>
          </a:stretch>
        </p:blipFill>
        <p:spPr>
          <a:xfrm>
            <a:off x="0" y="-1"/>
            <a:ext cx="9144000" cy="5143501"/>
          </a:xfrm>
          <a:prstGeom prst="rect">
            <a:avLst/>
          </a:prstGeom>
        </p:spPr>
      </p:pic>
    </p:spTree>
    <p:extLst>
      <p:ext uri="{BB962C8B-B14F-4D97-AF65-F5344CB8AC3E}">
        <p14:creationId xmlns:p14="http://schemas.microsoft.com/office/powerpoint/2010/main" val="57882392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6800" y="772780"/>
            <a:ext cx="80772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990600" y="895350"/>
            <a:ext cx="8153400" cy="3826270"/>
          </a:xfrm>
          <a:prstGeom prst="rect">
            <a:avLst/>
          </a:prstGeom>
          <a:solidFill>
            <a:srgbClr val="8F8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1047750"/>
            <a:ext cx="7415837" cy="800100"/>
          </a:xfrm>
        </p:spPr>
        <p:txBody>
          <a:bodyPr anchor="t">
            <a:noAutofit/>
          </a:bodyPr>
          <a:lstStyle/>
          <a:p>
            <a:pPr algn="ctr"/>
            <a:r>
              <a:rPr lang="en-US" sz="4800" dirty="0">
                <a:solidFill>
                  <a:schemeClr val="tx1"/>
                </a:solidFill>
                <a:effectLst>
                  <a:outerShdw blurRad="50800" dist="38100" dir="2700000" algn="tl" rotWithShape="0">
                    <a:prstClr val="black"/>
                  </a:outerShdw>
                </a:effectLst>
                <a:cs typeface="Aharoni" panose="02010803020104030203" pitchFamily="2" charset="-79"/>
              </a:rPr>
              <a:t>How’s Your Marriage?</a:t>
            </a:r>
          </a:p>
        </p:txBody>
      </p:sp>
      <p:sp>
        <p:nvSpPr>
          <p:cNvPr id="3" name="Content Placeholder 2"/>
          <p:cNvSpPr>
            <a:spLocks noGrp="1"/>
          </p:cNvSpPr>
          <p:nvPr>
            <p:ph idx="1"/>
          </p:nvPr>
        </p:nvSpPr>
        <p:spPr>
          <a:xfrm>
            <a:off x="1371600" y="2131335"/>
            <a:ext cx="7210396" cy="2699487"/>
          </a:xfrm>
        </p:spPr>
        <p:txBody>
          <a:bodyPr>
            <a:normAutofit/>
          </a:bodyPr>
          <a:lstStyle/>
          <a:p>
            <a:pPr marL="0" indent="0">
              <a:buNone/>
            </a:pPr>
            <a:r>
              <a:rPr lang="en-US" sz="2400" dirty="0">
                <a:solidFill>
                  <a:srgbClr val="FFFFFF"/>
                </a:solidFill>
                <a:effectLst>
                  <a:outerShdw blurRad="38100" dist="38100" dir="2700000" algn="tl">
                    <a:srgbClr val="000000">
                      <a:alpha val="43137"/>
                    </a:srgbClr>
                  </a:outerShdw>
                </a:effectLst>
                <a:cs typeface="Aharoni" panose="02010803020104030203" pitchFamily="2" charset="-79"/>
              </a:rPr>
              <a:t>Vineyard offers Marriage Coaching to all couples who are about to get married or are already married.</a:t>
            </a:r>
          </a:p>
          <a:p>
            <a:pPr marL="0" indent="0">
              <a:buNone/>
            </a:pPr>
            <a:r>
              <a:rPr lang="en-US" sz="2400" dirty="0">
                <a:solidFill>
                  <a:srgbClr val="FFFFFF"/>
                </a:solidFill>
                <a:effectLst>
                  <a:outerShdw blurRad="38100" dist="38100" dir="2700000" algn="tl">
                    <a:srgbClr val="000000">
                      <a:alpha val="43137"/>
                    </a:srgbClr>
                  </a:outerShdw>
                </a:effectLst>
                <a:cs typeface="Aharoni" panose="02010803020104030203" pitchFamily="2" charset="-79"/>
              </a:rPr>
              <a:t>You are paired with a trained, peer coach couple who will help you learn how to communicate better and enjoy your marriage.</a:t>
            </a:r>
          </a:p>
          <a:p>
            <a:pPr marL="0" indent="0">
              <a:buNone/>
            </a:pPr>
            <a:r>
              <a:rPr lang="en-US" sz="2400" dirty="0">
                <a:solidFill>
                  <a:srgbClr val="FFFFFF"/>
                </a:solidFill>
                <a:effectLst>
                  <a:outerShdw blurRad="38100" dist="38100" dir="2700000" algn="tl">
                    <a:srgbClr val="000000">
                      <a:alpha val="43137"/>
                    </a:srgbClr>
                  </a:outerShdw>
                </a:effectLst>
                <a:cs typeface="Aharoni" panose="02010803020104030203" pitchFamily="2" charset="-79"/>
              </a:rPr>
              <a:t>Write in on your Connect! card for more info!</a:t>
            </a:r>
          </a:p>
        </p:txBody>
      </p:sp>
    </p:spTree>
  </p:cSld>
  <p:clrMapOvr>
    <a:masterClrMapping/>
  </p:clrMapOvr>
  <p:transition advClick="0" advTm="10000">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54" y="0"/>
            <a:ext cx="9144000" cy="5143500"/>
          </a:xfrm>
          <a:prstGeom prst="rect">
            <a:avLst/>
          </a:prstGeom>
          <a:solidFill>
            <a:srgbClr val="8F867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3400" y="666750"/>
            <a:ext cx="8077200" cy="3170099"/>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mj-lt"/>
                <a:cs typeface="Aharoni" panose="02010803020104030203" pitchFamily="2" charset="-79"/>
              </a:rPr>
              <a:t>Some people like it </a:t>
            </a:r>
            <a:r>
              <a:rPr lang="en-US" sz="4800" b="1" dirty="0">
                <a:effectLst>
                  <a:glow rad="381000">
                    <a:srgbClr val="FFFF00">
                      <a:alpha val="60000"/>
                    </a:srgbClr>
                  </a:glow>
                  <a:outerShdw blurRad="38100" dist="38100" dir="2700000" algn="tl">
                    <a:srgbClr val="000000">
                      <a:alpha val="43137"/>
                    </a:srgbClr>
                  </a:outerShdw>
                </a:effectLst>
                <a:latin typeface="+mj-lt"/>
                <a:cs typeface="Aharoni" panose="02010803020104030203" pitchFamily="2" charset="-79"/>
              </a:rPr>
              <a:t>LOUD</a:t>
            </a:r>
          </a:p>
          <a:p>
            <a:pPr algn="ctr"/>
            <a:r>
              <a:rPr lang="en-US" sz="4000" dirty="0">
                <a:effectLst>
                  <a:outerShdw blurRad="50800" dist="38100" dir="2700000" algn="tl" rotWithShape="0">
                    <a:prstClr val="black"/>
                  </a:outerShdw>
                </a:effectLst>
                <a:latin typeface="+mj-lt"/>
                <a:cs typeface="Aharoni" panose="02010803020104030203" pitchFamily="2" charset="-79"/>
              </a:rPr>
              <a:t>Some people like it</a:t>
            </a:r>
            <a:r>
              <a:rPr lang="en-US" sz="4000" dirty="0">
                <a:effectLst>
                  <a:glow rad="101600">
                    <a:schemeClr val="bg1">
                      <a:alpha val="60000"/>
                    </a:schemeClr>
                  </a:glow>
                  <a:outerShdw blurRad="50800" dist="38100" dir="2700000" algn="tl" rotWithShape="0">
                    <a:prstClr val="black"/>
                  </a:outerShdw>
                </a:effectLst>
                <a:latin typeface="+mj-lt"/>
                <a:cs typeface="Aharoni" panose="02010803020104030203" pitchFamily="2" charset="-79"/>
              </a:rPr>
              <a:t> </a:t>
            </a:r>
            <a:r>
              <a:rPr lang="en-US" sz="4000" dirty="0">
                <a:effectLst>
                  <a:glow rad="190500">
                    <a:schemeClr val="tx1">
                      <a:alpha val="60000"/>
                    </a:schemeClr>
                  </a:glow>
                </a:effectLst>
                <a:latin typeface="+mj-lt"/>
                <a:cs typeface="Aharoni" panose="02010803020104030203" pitchFamily="2" charset="-79"/>
              </a:rPr>
              <a:t>quiet</a:t>
            </a:r>
          </a:p>
          <a:p>
            <a:pPr algn="ctr"/>
            <a:r>
              <a:rPr lang="en-US" sz="2800" b="1" dirty="0">
                <a:solidFill>
                  <a:srgbClr val="FFC000"/>
                </a:solidFill>
                <a:effectLst>
                  <a:outerShdw blurRad="50800" dist="38100" dir="2700000" algn="tl" rotWithShape="0">
                    <a:prstClr val="black"/>
                  </a:outerShdw>
                </a:effectLst>
                <a:latin typeface="+mj-lt"/>
                <a:cs typeface="Aharoni" panose="02010803020104030203" pitchFamily="2" charset="-79"/>
              </a:rPr>
              <a:t>We have a quiet zone set up for anyone</a:t>
            </a:r>
          </a:p>
          <a:p>
            <a:pPr algn="ctr"/>
            <a:r>
              <a:rPr lang="en-US" sz="2800" b="1" dirty="0">
                <a:solidFill>
                  <a:srgbClr val="FFC000"/>
                </a:solidFill>
                <a:effectLst>
                  <a:outerShdw blurRad="50800" dist="38100" dir="2700000" algn="tl" rotWithShape="0">
                    <a:prstClr val="black"/>
                  </a:outerShdw>
                </a:effectLst>
                <a:latin typeface="+mj-lt"/>
                <a:cs typeface="Aharoni" panose="02010803020104030203" pitchFamily="2" charset="-79"/>
              </a:rPr>
              <a:t>who likes music at lower volumes.  </a:t>
            </a:r>
          </a:p>
          <a:p>
            <a:pPr algn="ctr"/>
            <a:r>
              <a:rPr lang="en-US" sz="2800" b="1" dirty="0">
                <a:solidFill>
                  <a:srgbClr val="FFC000"/>
                </a:solidFill>
                <a:effectLst>
                  <a:outerShdw blurRad="50800" dist="38100" dir="2700000" algn="tl" rotWithShape="0">
                    <a:prstClr val="black"/>
                  </a:outerShdw>
                </a:effectLst>
                <a:latin typeface="+mj-lt"/>
                <a:cs typeface="Aharoni" panose="02010803020104030203" pitchFamily="2" charset="-79"/>
              </a:rPr>
              <a:t>Come to the front seats on the south side </a:t>
            </a:r>
          </a:p>
          <a:p>
            <a:pPr algn="ctr"/>
            <a:r>
              <a:rPr lang="en-US" sz="2800" b="1" dirty="0">
                <a:solidFill>
                  <a:srgbClr val="FFC000"/>
                </a:solidFill>
                <a:effectLst>
                  <a:outerShdw blurRad="50800" dist="38100" dir="2700000" algn="tl" rotWithShape="0">
                    <a:prstClr val="black"/>
                  </a:outerShdw>
                </a:effectLst>
                <a:latin typeface="+mj-lt"/>
                <a:cs typeface="Aharoni" panose="02010803020104030203" pitchFamily="2" charset="-79"/>
              </a:rPr>
              <a:t>of the auditorium.  </a:t>
            </a:r>
          </a:p>
        </p:txBody>
      </p:sp>
      <p:sp>
        <p:nvSpPr>
          <p:cNvPr id="2" name="Arrow: Right 1">
            <a:extLst>
              <a:ext uri="{FF2B5EF4-FFF2-40B4-BE49-F238E27FC236}">
                <a16:creationId xmlns:a16="http://schemas.microsoft.com/office/drawing/2014/main" id="{FF9B650E-415E-42DC-8276-31924745BAF0}"/>
              </a:ext>
            </a:extLst>
          </p:cNvPr>
          <p:cNvSpPr/>
          <p:nvPr/>
        </p:nvSpPr>
        <p:spPr>
          <a:xfrm rot="10800000">
            <a:off x="2942305" y="3836848"/>
            <a:ext cx="3276600" cy="1097101"/>
          </a:xfrm>
          <a:prstGeom prst="rightArrow">
            <a:avLst>
              <a:gd name="adj1" fmla="val 50000"/>
              <a:gd name="adj2" fmla="val 148065"/>
            </a:avLst>
          </a:prstGeom>
          <a:solidFill>
            <a:srgbClr val="9C9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advClick="0" advTm="10000">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larviews.com/raw/earth/bluemarblewest.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725" y="-2085975"/>
            <a:ext cx="9315450" cy="931545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 Placeholder 2"/>
          <p:cNvSpPr>
            <a:spLocks noGrp="1"/>
          </p:cNvSpPr>
          <p:nvPr>
            <p:ph type="body" idx="4294967295"/>
          </p:nvPr>
        </p:nvSpPr>
        <p:spPr>
          <a:xfrm>
            <a:off x="-85725" y="1428750"/>
            <a:ext cx="9315450" cy="2571750"/>
          </a:xfrm>
          <a:solidFill>
            <a:srgbClr val="0C132C">
              <a:alpha val="75000"/>
            </a:srgbClr>
          </a:solidFill>
          <a:ln>
            <a:noFill/>
          </a:ln>
        </p:spPr>
        <p:txBody>
          <a:bodyPr>
            <a:noAutofit/>
          </a:bodyPr>
          <a:lstStyle/>
          <a:p>
            <a:pPr marL="0" indent="0" algn="ctr">
              <a:buNone/>
            </a:pPr>
            <a:r>
              <a:rPr lang="en-US" sz="2400" b="1" dirty="0">
                <a:effectLst>
                  <a:outerShdw blurRad="38100" dist="38100" dir="2700000" algn="tl">
                    <a:srgbClr val="000000"/>
                  </a:outerShdw>
                </a:effectLst>
                <a:cs typeface="Aharoni" panose="02010803020104030203" pitchFamily="2" charset="-79"/>
              </a:rPr>
              <a:t>Please recycle the outer shell of your bulletin to be a good steward of the environment and save money! </a:t>
            </a:r>
          </a:p>
          <a:p>
            <a:pPr marL="0" indent="0" algn="ctr">
              <a:buNone/>
            </a:pPr>
            <a:endParaRPr lang="en-US" sz="3200" b="1" dirty="0">
              <a:effectLst>
                <a:outerShdw blurRad="38100" dist="38100" dir="2700000" algn="tl">
                  <a:srgbClr val="000000"/>
                </a:outerShdw>
              </a:effectLst>
              <a:cs typeface="Aharoni" panose="02010803020104030203" pitchFamily="2" charset="-79"/>
            </a:endParaRPr>
          </a:p>
          <a:p>
            <a:pPr marL="0" indent="0" algn="ctr">
              <a:buNone/>
            </a:pPr>
            <a:r>
              <a:rPr lang="en-US" sz="3200" b="1" dirty="0">
                <a:effectLst>
                  <a:outerShdw blurRad="38100" dist="38100" dir="2700000" algn="tl">
                    <a:srgbClr val="000000"/>
                  </a:outerShdw>
                </a:effectLst>
                <a:cs typeface="Aharoni" panose="02010803020104030203" pitchFamily="2" charset="-79"/>
              </a:rPr>
              <a:t>The recycling bin is on or under a small table in the Café between the auditorium doors. </a:t>
            </a:r>
            <a:endParaRPr lang="en-US" sz="2800" b="1" dirty="0">
              <a:effectLst>
                <a:outerShdw blurRad="38100" dist="38100" dir="2700000" algn="tl">
                  <a:srgbClr val="000000"/>
                </a:outerShdw>
              </a:effectLst>
              <a:cs typeface="Aharoni" panose="02010803020104030203" pitchFamily="2" charset="-79"/>
            </a:endParaRPr>
          </a:p>
        </p:txBody>
      </p:sp>
    </p:spTree>
  </p:cSld>
  <p:clrMapOvr>
    <a:masterClrMapping/>
  </p:clrMapOvr>
  <p:transition advClick="0" advTm="10000">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799" y="285750"/>
            <a:ext cx="8153400" cy="4495800"/>
          </a:xfrm>
          <a:solidFill>
            <a:srgbClr val="8F867E">
              <a:alpha val="75000"/>
            </a:srgbClr>
          </a:solidFill>
        </p:spPr>
        <p:txBody>
          <a:bodyPr>
            <a:noAutofit/>
          </a:bodyPr>
          <a:lstStyle/>
          <a:p>
            <a:pPr marL="0" indent="0" algn="ctr">
              <a:buNone/>
            </a:pPr>
            <a:r>
              <a:rPr lang="en-US" sz="3600" b="1" i="1" u="sng" dirty="0">
                <a:solidFill>
                  <a:schemeClr val="tx1"/>
                </a:solidFill>
                <a:effectLst>
                  <a:outerShdw blurRad="38100" dist="38100" dir="2700000" algn="tl">
                    <a:srgbClr val="000000">
                      <a:alpha val="43137"/>
                    </a:srgbClr>
                  </a:outerShdw>
                </a:effectLst>
              </a:rPr>
              <a:t>Hate e-mail? Rather connect by text?</a:t>
            </a:r>
          </a:p>
          <a:p>
            <a:pPr marL="0" indent="0" algn="ctr">
              <a:buNone/>
            </a:pPr>
            <a:endParaRPr lang="en-US" sz="1800" b="1" i="1" u="sng" dirty="0">
              <a:solidFill>
                <a:schemeClr val="tx1"/>
              </a:solidFill>
              <a:effectLst>
                <a:outerShdw blurRad="38100" dist="38100" dir="2700000" algn="tl">
                  <a:srgbClr val="000000">
                    <a:alpha val="43137"/>
                  </a:srgbClr>
                </a:outerShdw>
              </a:effectLst>
            </a:endParaRPr>
          </a:p>
          <a:p>
            <a:pPr algn="ctr"/>
            <a:r>
              <a:rPr lang="en-US" sz="2400" b="1" i="1" dirty="0">
                <a:solidFill>
                  <a:schemeClr val="tx1"/>
                </a:solidFill>
                <a:effectLst>
                  <a:outerShdw blurRad="38100" dist="38100" dir="2700000" algn="tl">
                    <a:srgbClr val="000000">
                      <a:alpha val="43137"/>
                    </a:srgbClr>
                  </a:outerShdw>
                </a:effectLst>
              </a:rPr>
              <a:t>If you want to get Vineyard info notices by text:</a:t>
            </a:r>
          </a:p>
          <a:p>
            <a:pPr marL="0" indent="0" algn="ctr">
              <a:buNone/>
            </a:pPr>
            <a:endParaRPr lang="en-US" sz="1800" b="1" i="1" dirty="0">
              <a:solidFill>
                <a:schemeClr val="tx1"/>
              </a:solidFill>
              <a:effectLst>
                <a:outerShdw blurRad="38100" dist="38100" dir="2700000" algn="tl">
                  <a:srgbClr val="000000">
                    <a:alpha val="43137"/>
                  </a:srgbClr>
                </a:outerShdw>
              </a:effectLst>
            </a:endParaRPr>
          </a:p>
          <a:p>
            <a:pPr marL="0" indent="0">
              <a:buNone/>
            </a:pPr>
            <a:r>
              <a:rPr lang="en-US" sz="2400" b="1" dirty="0">
                <a:solidFill>
                  <a:schemeClr val="tx1"/>
                </a:solidFill>
                <a:effectLst>
                  <a:outerShdw blurRad="38100" dist="38100" dir="2700000" algn="tl">
                    <a:srgbClr val="000000">
                      <a:alpha val="43137"/>
                    </a:srgbClr>
                  </a:outerShdw>
                </a:effectLst>
              </a:rPr>
              <a:t>1. </a:t>
            </a:r>
            <a:r>
              <a:rPr lang="en-US" sz="2400" b="1" dirty="0">
                <a:solidFill>
                  <a:srgbClr val="FFFF00"/>
                </a:solidFill>
                <a:effectLst>
                  <a:outerShdw blurRad="38100" dist="38100" dir="2700000" algn="tl">
                    <a:srgbClr val="000000">
                      <a:alpha val="43137"/>
                    </a:srgbClr>
                  </a:outerShdw>
                </a:effectLst>
              </a:rPr>
              <a:t>TEXT</a:t>
            </a:r>
            <a:r>
              <a:rPr lang="en-US" sz="2400" dirty="0">
                <a:solidFill>
                  <a:schemeClr val="tx1"/>
                </a:solidFill>
                <a:effectLst>
                  <a:outerShdw blurRad="38100" dist="38100" dir="2700000" algn="tl">
                    <a:srgbClr val="000000">
                      <a:alpha val="43137"/>
                    </a:srgbClr>
                  </a:outerShdw>
                </a:effectLst>
              </a:rPr>
              <a:t> your First &amp; Last name to </a:t>
            </a:r>
            <a:r>
              <a:rPr lang="en-US" sz="2400" b="1" dirty="0">
                <a:solidFill>
                  <a:schemeClr val="tx1"/>
                </a:solidFill>
                <a:effectLst>
                  <a:outerShdw blurRad="38100" dist="38100" dir="2700000" algn="tl">
                    <a:srgbClr val="000000">
                      <a:alpha val="43137"/>
                    </a:srgbClr>
                  </a:outerShdw>
                </a:effectLst>
              </a:rPr>
              <a:t>(563) 362-9502.</a:t>
            </a:r>
          </a:p>
          <a:p>
            <a:pPr marL="0" indent="0">
              <a:buNone/>
            </a:pPr>
            <a:r>
              <a:rPr lang="en-US" sz="2400" b="1" dirty="0">
                <a:solidFill>
                  <a:schemeClr val="tx1"/>
                </a:solidFill>
                <a:effectLst>
                  <a:outerShdw blurRad="38100" dist="38100" dir="2700000" algn="tl">
                    <a:srgbClr val="000000">
                      <a:alpha val="43137"/>
                    </a:srgbClr>
                  </a:outerShdw>
                </a:effectLst>
              </a:rPr>
              <a:t>2. </a:t>
            </a:r>
            <a:r>
              <a:rPr lang="en-US" sz="2400" b="1" dirty="0">
                <a:solidFill>
                  <a:srgbClr val="FFFF00"/>
                </a:solidFill>
                <a:effectLst>
                  <a:outerShdw blurRad="38100" dist="38100" dir="2700000" algn="tl">
                    <a:srgbClr val="000000">
                      <a:alpha val="43137"/>
                    </a:srgbClr>
                  </a:outerShdw>
                </a:effectLst>
              </a:rPr>
              <a:t>TEXT</a:t>
            </a:r>
            <a:r>
              <a:rPr lang="en-US" sz="2400" dirty="0">
                <a:solidFill>
                  <a:schemeClr val="tx1"/>
                </a:solidFill>
                <a:effectLst>
                  <a:outerShdw blurRad="38100" dist="38100" dir="2700000" algn="tl">
                    <a:srgbClr val="000000">
                      <a:alpha val="43137"/>
                    </a:srgbClr>
                  </a:outerShdw>
                </a:effectLst>
              </a:rPr>
              <a:t> “General” to </a:t>
            </a:r>
            <a:r>
              <a:rPr lang="en-US" sz="2400" b="1" dirty="0">
                <a:solidFill>
                  <a:schemeClr val="tx1"/>
                </a:solidFill>
                <a:effectLst>
                  <a:outerShdw blurRad="38100" dist="38100" dir="2700000" algn="tl">
                    <a:srgbClr val="000000">
                      <a:alpha val="43137"/>
                    </a:srgbClr>
                  </a:outerShdw>
                </a:effectLst>
              </a:rPr>
              <a:t>(563) 362-9502.</a:t>
            </a:r>
          </a:p>
          <a:p>
            <a:pPr marL="0" indent="0">
              <a:buNone/>
            </a:pPr>
            <a:r>
              <a:rPr lang="en-US" sz="2400" dirty="0">
                <a:solidFill>
                  <a:schemeClr val="tx1"/>
                </a:solidFill>
                <a:effectLst>
                  <a:outerShdw blurRad="38100" dist="38100" dir="2700000" algn="tl">
                    <a:srgbClr val="000000">
                      <a:alpha val="43137"/>
                    </a:srgbClr>
                  </a:outerShdw>
                </a:effectLst>
              </a:rPr>
              <a:t>3. </a:t>
            </a:r>
            <a:r>
              <a:rPr lang="en-US" sz="2400" b="1" dirty="0">
                <a:solidFill>
                  <a:srgbClr val="FFFF00"/>
                </a:solidFill>
                <a:effectLst>
                  <a:outerShdw blurRad="38100" dist="38100" dir="2700000" algn="tl">
                    <a:srgbClr val="000000">
                      <a:alpha val="43137"/>
                    </a:srgbClr>
                  </a:outerShdw>
                </a:effectLst>
              </a:rPr>
              <a:t>WRITE</a:t>
            </a:r>
            <a:r>
              <a:rPr lang="en-US" sz="2400" dirty="0">
                <a:solidFill>
                  <a:schemeClr val="tx1"/>
                </a:solidFill>
                <a:effectLst>
                  <a:outerShdw blurRad="38100" dist="38100" dir="2700000" algn="tl">
                    <a:srgbClr val="000000">
                      <a:alpha val="43137"/>
                    </a:srgbClr>
                  </a:outerShdw>
                </a:effectLst>
              </a:rPr>
              <a:t> your cell phone number on the CONNECT! Card in your bulletin &amp; drop it in the offering basket.</a:t>
            </a:r>
          </a:p>
          <a:p>
            <a:pPr marL="0" indent="0">
              <a:buNone/>
            </a:pPr>
            <a:r>
              <a:rPr lang="en-US" sz="2400" dirty="0">
                <a:solidFill>
                  <a:schemeClr val="tx1"/>
                </a:solidFill>
                <a:effectLst>
                  <a:outerShdw blurRad="38100" dist="38100" dir="2700000" algn="tl">
                    <a:srgbClr val="000000">
                      <a:alpha val="43137"/>
                    </a:srgbClr>
                  </a:outerShdw>
                </a:effectLst>
              </a:rPr>
              <a:t>4. You’re now </a:t>
            </a:r>
            <a:r>
              <a:rPr lang="en-US" sz="2400" i="1" dirty="0">
                <a:solidFill>
                  <a:schemeClr val="tx1"/>
                </a:solidFill>
                <a:effectLst>
                  <a:outerShdw blurRad="38100" dist="38100" dir="2700000" algn="tl">
                    <a:srgbClr val="000000">
                      <a:alpha val="43137"/>
                    </a:srgbClr>
                  </a:outerShdw>
                </a:effectLst>
              </a:rPr>
              <a:t>text connected to the Vineyard</a:t>
            </a:r>
            <a:r>
              <a:rPr lang="en-US" sz="2400" dirty="0">
                <a:solidFill>
                  <a:schemeClr val="tx1"/>
                </a:solidFill>
                <a:effectLst>
                  <a:outerShdw blurRad="38100" dist="38100" dir="2700000" algn="tl">
                    <a:srgbClr val="000000">
                      <a:alpha val="43137"/>
                    </a:srgbClr>
                  </a:outerShdw>
                </a:effectLst>
              </a:rPr>
              <a:t>!</a:t>
            </a:r>
          </a:p>
          <a:p>
            <a:pPr marL="0" indent="0" algn="ctr">
              <a:buNone/>
            </a:pPr>
            <a:r>
              <a:rPr lang="en-US" sz="2400" b="1" dirty="0">
                <a:solidFill>
                  <a:srgbClr val="FFFF00"/>
                </a:solidFill>
                <a:effectLst>
                  <a:outerShdw blurRad="38100" dist="38100" dir="2700000" algn="tl">
                    <a:srgbClr val="000000">
                      <a:alpha val="43137"/>
                    </a:srgbClr>
                  </a:outerShdw>
                </a:effectLst>
              </a:rPr>
              <a:t>New Number?</a:t>
            </a:r>
            <a:r>
              <a:rPr lang="en-US" sz="2400" dirty="0">
                <a:solidFill>
                  <a:schemeClr val="tx1"/>
                </a:solidFill>
                <a:effectLst>
                  <a:outerShdw blurRad="38100" dist="38100" dir="2700000" algn="tl">
                    <a:srgbClr val="000000">
                      <a:alpha val="43137"/>
                    </a:srgbClr>
                  </a:outerShdw>
                </a:effectLst>
              </a:rPr>
              <a:t>  Do this again with your </a:t>
            </a:r>
            <a:r>
              <a:rPr lang="en-US" sz="2400" i="1" dirty="0">
                <a:solidFill>
                  <a:srgbClr val="FFFF00"/>
                </a:solidFill>
                <a:effectLst>
                  <a:outerShdw blurRad="38100" dist="38100" dir="2700000" algn="tl">
                    <a:srgbClr val="000000">
                      <a:alpha val="43137"/>
                    </a:srgbClr>
                  </a:outerShdw>
                </a:effectLst>
              </a:rPr>
              <a:t>new number</a:t>
            </a:r>
            <a:r>
              <a:rPr lang="en-US" sz="2400" dirty="0">
                <a:solidFill>
                  <a:schemeClr val="tx1"/>
                </a:solidFill>
                <a:effectLst>
                  <a:outerShdw blurRad="38100" dist="38100" dir="2700000" algn="tl">
                    <a:srgbClr val="000000">
                      <a:alpha val="43137"/>
                    </a:srgbClr>
                  </a:outerShdw>
                </a:effectLst>
              </a:rPr>
              <a:t> to stay connected!</a:t>
            </a:r>
          </a:p>
        </p:txBody>
      </p:sp>
    </p:spTree>
    <p:extLst>
      <p:ext uri="{BB962C8B-B14F-4D97-AF65-F5344CB8AC3E}">
        <p14:creationId xmlns:p14="http://schemas.microsoft.com/office/powerpoint/2010/main" val="2855077263"/>
      </p:ext>
    </p:extLst>
  </p:cSld>
  <p:clrMapOvr>
    <a:masterClrMapping/>
  </p:clrMapOvr>
  <p:transition advClick="0" advTm="10000">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133350"/>
            <a:ext cx="7391400" cy="707886"/>
          </a:xfrm>
          <a:prstGeom prst="rect">
            <a:avLst/>
          </a:prstGeom>
          <a:solidFill>
            <a:srgbClr val="8F867E"/>
          </a:solidFill>
        </p:spPr>
        <p:txBody>
          <a:bodyPr wrap="square" rtlCol="0">
            <a:spAutoFit/>
          </a:bodyPr>
          <a:lstStyle/>
          <a:p>
            <a:pPr algn="ctr"/>
            <a:r>
              <a:rPr lang="en-US" sz="4000" b="1" dirty="0"/>
              <a:t>Download our app!</a:t>
            </a:r>
            <a:endParaRPr lang="en-US" sz="4000" dirty="0"/>
          </a:p>
        </p:txBody>
      </p:sp>
      <p:sp>
        <p:nvSpPr>
          <p:cNvPr id="6" name="TextBox 5"/>
          <p:cNvSpPr txBox="1"/>
          <p:nvPr/>
        </p:nvSpPr>
        <p:spPr>
          <a:xfrm>
            <a:off x="419100" y="981293"/>
            <a:ext cx="4229100" cy="2246769"/>
          </a:xfrm>
          <a:prstGeom prst="rect">
            <a:avLst/>
          </a:prstGeom>
          <a:solidFill>
            <a:srgbClr val="8F867E"/>
          </a:solidFill>
        </p:spPr>
        <p:txBody>
          <a:bodyPr wrap="square" rtlCol="0">
            <a:spAutoFit/>
          </a:bodyPr>
          <a:lstStyle/>
          <a:p>
            <a:pPr marL="342900" indent="-342900">
              <a:buFontTx/>
              <a:buChar char="-"/>
            </a:pPr>
            <a:r>
              <a:rPr lang="en-US" sz="2000" b="1" dirty="0"/>
              <a:t>Listen to past messages</a:t>
            </a:r>
          </a:p>
          <a:p>
            <a:pPr marL="342900" indent="-342900">
              <a:buFontTx/>
              <a:buChar char="-"/>
            </a:pPr>
            <a:r>
              <a:rPr lang="en-US" sz="2000" b="1" dirty="0"/>
              <a:t>Submit urgent prayer requests</a:t>
            </a:r>
          </a:p>
          <a:p>
            <a:pPr marL="342900" indent="-342900">
              <a:buFontTx/>
              <a:buChar char="-"/>
            </a:pPr>
            <a:r>
              <a:rPr lang="en-US" sz="2000" b="1" dirty="0"/>
              <a:t>Live Streaming</a:t>
            </a:r>
          </a:p>
          <a:p>
            <a:pPr marL="342900" indent="-342900">
              <a:buFontTx/>
              <a:buChar char="-"/>
            </a:pPr>
            <a:r>
              <a:rPr lang="en-US" sz="2000" b="1" dirty="0"/>
              <a:t>Events Calendar</a:t>
            </a:r>
          </a:p>
          <a:p>
            <a:pPr marL="342900" indent="-342900">
              <a:buFontTx/>
              <a:buChar char="-"/>
            </a:pPr>
            <a:r>
              <a:rPr lang="en-US" sz="2000" b="1" dirty="0"/>
              <a:t>Give to the mission of VCD</a:t>
            </a:r>
          </a:p>
          <a:p>
            <a:pPr marL="342900" indent="-342900">
              <a:buFontTx/>
              <a:buChar char="-"/>
            </a:pPr>
            <a:r>
              <a:rPr lang="en-US" sz="2000" b="1" dirty="0"/>
              <a:t>Read the Bible</a:t>
            </a:r>
          </a:p>
          <a:p>
            <a:pPr marL="342900" indent="-342900">
              <a:buFontTx/>
              <a:buChar char="-"/>
            </a:pPr>
            <a:r>
              <a:rPr lang="en-US" sz="2000" b="1" dirty="0"/>
              <a:t>Link to Facebook &amp; Twitter</a:t>
            </a:r>
            <a:endParaRPr lang="en-US" sz="2400" dirty="0"/>
          </a:p>
        </p:txBody>
      </p:sp>
      <p:sp>
        <p:nvSpPr>
          <p:cNvPr id="11" name="TextBox 10"/>
          <p:cNvSpPr txBox="1"/>
          <p:nvPr/>
        </p:nvSpPr>
        <p:spPr>
          <a:xfrm>
            <a:off x="5383229" y="3428821"/>
            <a:ext cx="2846371" cy="1200329"/>
          </a:xfrm>
          <a:prstGeom prst="rect">
            <a:avLst/>
          </a:prstGeom>
          <a:solidFill>
            <a:srgbClr val="8F867E"/>
          </a:solidFill>
        </p:spPr>
        <p:txBody>
          <a:bodyPr wrap="square" rtlCol="0">
            <a:spAutoFit/>
          </a:bodyPr>
          <a:lstStyle/>
          <a:p>
            <a:pPr algn="ctr"/>
            <a:r>
              <a:rPr lang="en-US" sz="2400" dirty="0"/>
              <a:t>Search “Vineyard Church of Davenport”</a:t>
            </a:r>
          </a:p>
        </p:txBody>
      </p:sp>
      <p:pic>
        <p:nvPicPr>
          <p:cNvPr id="4" name="Picture 3"/>
          <p:cNvPicPr>
            <a:picLocks noChangeAspect="1"/>
          </p:cNvPicPr>
          <p:nvPr/>
        </p:nvPicPr>
        <p:blipFill>
          <a:blip r:embed="rId3">
            <a:duotone>
              <a:prstClr val="black"/>
              <a:srgbClr val="3E0231">
                <a:tint val="45000"/>
                <a:satMod val="400000"/>
              </a:srgbClr>
            </a:duotone>
            <a:extLst>
              <a:ext uri="{28A0092B-C50C-407E-A947-70E740481C1C}">
                <a14:useLocalDpi xmlns:a14="http://schemas.microsoft.com/office/drawing/2010/main"/>
              </a:ext>
            </a:extLst>
          </a:blip>
          <a:stretch>
            <a:fillRect/>
          </a:stretch>
        </p:blipFill>
        <p:spPr>
          <a:xfrm>
            <a:off x="1440641" y="3280933"/>
            <a:ext cx="1835959" cy="1862567"/>
          </a:xfrm>
          <a:prstGeom prst="rect">
            <a:avLst/>
          </a:prstGeom>
        </p:spPr>
      </p:pic>
      <p:pic>
        <p:nvPicPr>
          <p:cNvPr id="2" name="Picture 1"/>
          <p:cNvPicPr>
            <a:picLocks noChangeAspect="1"/>
          </p:cNvPicPr>
          <p:nvPr/>
        </p:nvPicPr>
        <p:blipFill>
          <a:blip r:embed="rId4">
            <a:clrChange>
              <a:clrFrom>
                <a:srgbClr val="48B8EA"/>
              </a:clrFrom>
              <a:clrTo>
                <a:srgbClr val="48B8EA">
                  <a:alpha val="0"/>
                </a:srgbClr>
              </a:clrTo>
            </a:clrChange>
            <a:extLst>
              <a:ext uri="{28A0092B-C50C-407E-A947-70E740481C1C}">
                <a14:useLocalDpi xmlns:a14="http://schemas.microsoft.com/office/drawing/2010/main"/>
              </a:ext>
            </a:extLst>
          </a:blip>
          <a:stretch>
            <a:fillRect/>
          </a:stretch>
        </p:blipFill>
        <p:spPr>
          <a:xfrm>
            <a:off x="5105400" y="1027200"/>
            <a:ext cx="3303571" cy="2477678"/>
          </a:xfrm>
          <a:prstGeom prst="rect">
            <a:avLst/>
          </a:prstGeom>
          <a:solidFill>
            <a:srgbClr val="551101">
              <a:alpha val="0"/>
            </a:srgbClr>
          </a:solidFill>
        </p:spPr>
      </p:pic>
    </p:spTree>
    <p:extLst>
      <p:ext uri="{BB962C8B-B14F-4D97-AF65-F5344CB8AC3E}">
        <p14:creationId xmlns:p14="http://schemas.microsoft.com/office/powerpoint/2010/main" val="3795905626"/>
      </p:ext>
    </p:extLst>
  </p:cSld>
  <p:clrMapOvr>
    <a:masterClrMapping/>
  </p:clrMapOvr>
  <p:transition advClick="0" advTm="10000">
    <p:wedg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56D6DB6-ECD9-46B6-8722-F09C87A4BC79}"/>
              </a:ext>
            </a:extLst>
          </p:cNvPr>
          <p:cNvSpPr txBox="1"/>
          <p:nvPr/>
        </p:nvSpPr>
        <p:spPr>
          <a:xfrm>
            <a:off x="2550319" y="314325"/>
            <a:ext cx="4050506" cy="854080"/>
          </a:xfrm>
          <a:prstGeom prst="rect">
            <a:avLst/>
          </a:prstGeom>
          <a:solidFill>
            <a:srgbClr val="0C3B4D">
              <a:alpha val="75000"/>
            </a:srgbClr>
          </a:solidFill>
        </p:spPr>
        <p:txBody>
          <a:bodyPr wrap="square" rtlCol="0">
            <a:spAutoFit/>
          </a:bodyPr>
          <a:lstStyle/>
          <a:p>
            <a:pPr algn="ctr" defTabSz="685800" fontAlgn="auto">
              <a:spcBef>
                <a:spcPts val="0"/>
              </a:spcBef>
              <a:spcAft>
                <a:spcPts val="0"/>
              </a:spcAft>
            </a:pPr>
            <a:r>
              <a:rPr lang="en-US" sz="4950" dirty="0">
                <a:solidFill>
                  <a:prstClr val="white"/>
                </a:solidFill>
                <a:latin typeface="Calibri" panose="020F0502020204030204"/>
              </a:rPr>
              <a:t>Soaking Prayer</a:t>
            </a:r>
          </a:p>
        </p:txBody>
      </p:sp>
      <p:sp>
        <p:nvSpPr>
          <p:cNvPr id="11" name="TextBox 10">
            <a:extLst>
              <a:ext uri="{FF2B5EF4-FFF2-40B4-BE49-F238E27FC236}">
                <a16:creationId xmlns:a16="http://schemas.microsoft.com/office/drawing/2014/main" id="{B12298F8-F04A-436E-B550-61866D72F0C6}"/>
              </a:ext>
            </a:extLst>
          </p:cNvPr>
          <p:cNvSpPr txBox="1"/>
          <p:nvPr/>
        </p:nvSpPr>
        <p:spPr>
          <a:xfrm>
            <a:off x="407194" y="1419284"/>
            <a:ext cx="8336756" cy="3416320"/>
          </a:xfrm>
          <a:prstGeom prst="rect">
            <a:avLst/>
          </a:prstGeom>
          <a:solidFill>
            <a:srgbClr val="0C3B4D">
              <a:alpha val="75000"/>
            </a:srgbClr>
          </a:solidFill>
        </p:spPr>
        <p:txBody>
          <a:bodyPr wrap="square" rtlCol="0">
            <a:spAutoFit/>
          </a:bodyPr>
          <a:lstStyle/>
          <a:p>
            <a:pPr algn="ctr" defTabSz="685800" fontAlgn="auto">
              <a:spcBef>
                <a:spcPts val="0"/>
              </a:spcBef>
              <a:spcAft>
                <a:spcPts val="0"/>
              </a:spcAft>
            </a:pPr>
            <a:r>
              <a:rPr lang="en-US" sz="3600" dirty="0">
                <a:solidFill>
                  <a:prstClr val="white"/>
                </a:solidFill>
                <a:latin typeface="Calibri" panose="020F0502020204030204"/>
              </a:rPr>
              <a:t>Got a big issue in your life?</a:t>
            </a:r>
          </a:p>
          <a:p>
            <a:pPr algn="ctr" defTabSz="685800" fontAlgn="auto">
              <a:spcBef>
                <a:spcPts val="0"/>
              </a:spcBef>
              <a:spcAft>
                <a:spcPts val="0"/>
              </a:spcAft>
            </a:pPr>
            <a:r>
              <a:rPr lang="en-US" sz="3600" dirty="0">
                <a:solidFill>
                  <a:prstClr val="white"/>
                </a:solidFill>
                <a:latin typeface="Calibri" panose="020F0502020204030204"/>
              </a:rPr>
              <a:t>Would you like to have a team pray for you?</a:t>
            </a:r>
          </a:p>
          <a:p>
            <a:pPr algn="ctr" defTabSz="685800" fontAlgn="auto">
              <a:spcBef>
                <a:spcPts val="0"/>
              </a:spcBef>
              <a:spcAft>
                <a:spcPts val="0"/>
              </a:spcAft>
            </a:pPr>
            <a:r>
              <a:rPr lang="en-US" sz="3600" dirty="0">
                <a:solidFill>
                  <a:prstClr val="white"/>
                </a:solidFill>
                <a:latin typeface="Calibri" panose="020F0502020204030204"/>
              </a:rPr>
              <a:t>Try Soaking Prayer!</a:t>
            </a:r>
          </a:p>
          <a:p>
            <a:pPr marL="685800" indent="-685800" algn="ctr" defTabSz="685800" fontAlgn="auto">
              <a:spcBef>
                <a:spcPts val="0"/>
              </a:spcBef>
              <a:spcAft>
                <a:spcPts val="0"/>
              </a:spcAft>
              <a:buFontTx/>
              <a:buAutoNum type="arabicParenR"/>
            </a:pPr>
            <a:r>
              <a:rPr lang="en-US" sz="3600" dirty="0">
                <a:solidFill>
                  <a:prstClr val="white"/>
                </a:solidFill>
                <a:latin typeface="Calibri" panose="020F0502020204030204"/>
              </a:rPr>
              <a:t>Sign up @ Info Center</a:t>
            </a:r>
          </a:p>
          <a:p>
            <a:pPr marL="685800" indent="-685800" algn="ctr" defTabSz="685800" fontAlgn="auto">
              <a:spcBef>
                <a:spcPts val="0"/>
              </a:spcBef>
              <a:spcAft>
                <a:spcPts val="0"/>
              </a:spcAft>
              <a:buFontTx/>
              <a:buAutoNum type="arabicParenR"/>
            </a:pPr>
            <a:r>
              <a:rPr lang="en-US" sz="3600" dirty="0">
                <a:solidFill>
                  <a:prstClr val="white"/>
                </a:solidFill>
                <a:latin typeface="Calibri" panose="020F0502020204030204"/>
              </a:rPr>
              <a:t>Go to prayer room by Vineyard Kids entrance</a:t>
            </a:r>
          </a:p>
        </p:txBody>
      </p:sp>
    </p:spTree>
    <p:extLst>
      <p:ext uri="{BB962C8B-B14F-4D97-AF65-F5344CB8AC3E}">
        <p14:creationId xmlns:p14="http://schemas.microsoft.com/office/powerpoint/2010/main" val="65900777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AE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74F22A-6D85-4C8E-B266-DE3FD232C4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8" y="45788"/>
            <a:ext cx="3748203" cy="5051925"/>
          </a:xfrm>
          <a:prstGeom prst="rect">
            <a:avLst/>
          </a:prstGeom>
          <a:ln>
            <a:noFill/>
          </a:ln>
          <a:effectLst>
            <a:softEdge rad="112500"/>
          </a:effectLst>
        </p:spPr>
      </p:pic>
      <p:sp>
        <p:nvSpPr>
          <p:cNvPr id="4" name="TextBox 3">
            <a:extLst>
              <a:ext uri="{FF2B5EF4-FFF2-40B4-BE49-F238E27FC236}">
                <a16:creationId xmlns:a16="http://schemas.microsoft.com/office/drawing/2014/main" id="{20A41F44-8625-4A4F-99D2-270C7CFD8D80}"/>
              </a:ext>
            </a:extLst>
          </p:cNvPr>
          <p:cNvSpPr txBox="1"/>
          <p:nvPr/>
        </p:nvSpPr>
        <p:spPr>
          <a:xfrm>
            <a:off x="3428777" y="19399"/>
            <a:ext cx="5665937" cy="5101397"/>
          </a:xfrm>
          <a:prstGeom prst="rect">
            <a:avLst/>
          </a:prstGeom>
          <a:solidFill>
            <a:srgbClr val="4E4744"/>
          </a:solidFill>
          <a:effectLst>
            <a:softEdge rad="63500"/>
          </a:effectLst>
        </p:spPr>
        <p:txBody>
          <a:bodyPr wrap="square" rtlCol="0">
            <a:spAutoFit/>
          </a:bodyPr>
          <a:lstStyle/>
          <a:p>
            <a:pPr algn="ctr" defTabSz="685800" fontAlgn="auto">
              <a:spcBef>
                <a:spcPts val="0"/>
              </a:spcBef>
              <a:spcAft>
                <a:spcPts val="0"/>
              </a:spcAft>
              <a:defRPr/>
            </a:pPr>
            <a:r>
              <a:rPr lang="en-US" sz="2550" dirty="0">
                <a:solidFill>
                  <a:prstClr val="white"/>
                </a:solidFill>
                <a:latin typeface="Calibri" panose="020F0502020204030204"/>
              </a:rPr>
              <a:t>Donations for our Little Free Pantry are ALWAYS welcome!</a:t>
            </a:r>
          </a:p>
          <a:p>
            <a:pPr algn="ctr" defTabSz="685800" fontAlgn="auto">
              <a:spcBef>
                <a:spcPts val="0"/>
              </a:spcBef>
              <a:spcAft>
                <a:spcPts val="0"/>
              </a:spcAft>
              <a:defRPr/>
            </a:pPr>
            <a:r>
              <a:rPr lang="en-US" sz="2550" dirty="0">
                <a:solidFill>
                  <a:prstClr val="white"/>
                </a:solidFill>
                <a:latin typeface="Calibri" panose="020F0502020204030204"/>
              </a:rPr>
              <a:t> Suggested items include</a:t>
            </a:r>
          </a:p>
          <a:p>
            <a:pPr algn="ctr" defTabSz="685800" fontAlgn="auto">
              <a:spcBef>
                <a:spcPts val="0"/>
              </a:spcBef>
              <a:spcAft>
                <a:spcPts val="0"/>
              </a:spcAft>
              <a:defRPr/>
            </a:pPr>
            <a:r>
              <a:rPr lang="en-US" sz="2550" dirty="0">
                <a:solidFill>
                  <a:prstClr val="white"/>
                </a:solidFill>
                <a:latin typeface="Calibri" panose="020F0502020204030204"/>
              </a:rPr>
              <a:t> (but are not limited to):</a:t>
            </a:r>
          </a:p>
          <a:p>
            <a:pPr algn="ctr" defTabSz="685800" fontAlgn="auto">
              <a:spcBef>
                <a:spcPts val="0"/>
              </a:spcBef>
              <a:spcAft>
                <a:spcPts val="0"/>
              </a:spcAft>
              <a:defRPr/>
            </a:pPr>
            <a:r>
              <a:rPr lang="en-US" sz="2100" dirty="0">
                <a:solidFill>
                  <a:prstClr val="white"/>
                </a:solidFill>
                <a:latin typeface="Calibri" panose="020F0502020204030204"/>
              </a:rPr>
              <a:t>Canned vegetables (corn, green beans, peas, pork &amp; beans, etc.); Canned fruit (peaches, pears, pineapple, applesauce, etc.); Canned tuna and chicken; Canned condensed soup &amp; crackers in sleeves; Macaroni &amp; cheese dinners; Hamburger &amp; Tuna Helper (or similar); Spaghetti &amp; Spaghetti sauce; Cereal; Paper towels (individual rolls)</a:t>
            </a:r>
          </a:p>
          <a:p>
            <a:pPr algn="ctr" defTabSz="685800" fontAlgn="auto">
              <a:spcBef>
                <a:spcPts val="0"/>
              </a:spcBef>
              <a:spcAft>
                <a:spcPts val="0"/>
              </a:spcAft>
              <a:defRPr/>
            </a:pPr>
            <a:r>
              <a:rPr lang="en-US" sz="2550" b="1" i="1" dirty="0">
                <a:solidFill>
                  <a:prstClr val="white"/>
                </a:solidFill>
                <a:latin typeface="Calibri" panose="020F0502020204030204"/>
              </a:rPr>
              <a:t>Please, no expired or open items!</a:t>
            </a:r>
          </a:p>
          <a:p>
            <a:pPr algn="ctr" defTabSz="685800" fontAlgn="auto">
              <a:spcBef>
                <a:spcPts val="0"/>
              </a:spcBef>
              <a:spcAft>
                <a:spcPts val="0"/>
              </a:spcAft>
              <a:defRPr/>
            </a:pPr>
            <a:r>
              <a:rPr lang="en-US" sz="2550" dirty="0">
                <a:solidFill>
                  <a:prstClr val="white"/>
                </a:solidFill>
                <a:latin typeface="Calibri" panose="020F0502020204030204"/>
              </a:rPr>
              <a:t>Place your donations by the black bookshelf in the entry foyer.</a:t>
            </a:r>
          </a:p>
        </p:txBody>
      </p:sp>
    </p:spTree>
    <p:extLst>
      <p:ext uri="{BB962C8B-B14F-4D97-AF65-F5344CB8AC3E}">
        <p14:creationId xmlns:p14="http://schemas.microsoft.com/office/powerpoint/2010/main" val="258860345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BD8067-F570-46E4-8249-0FE9EBF75C6B}"/>
              </a:ext>
            </a:extLst>
          </p:cNvPr>
          <p:cNvPicPr>
            <a:picLocks noChangeAspect="1"/>
          </p:cNvPicPr>
          <p:nvPr/>
        </p:nvPicPr>
        <p:blipFill>
          <a:blip r:embed="rId2"/>
          <a:stretch>
            <a:fillRect/>
          </a:stretch>
        </p:blipFill>
        <p:spPr>
          <a:xfrm>
            <a:off x="0" y="-2286"/>
            <a:ext cx="9144000" cy="5148071"/>
          </a:xfrm>
          <a:prstGeom prst="rect">
            <a:avLst/>
          </a:prstGeom>
        </p:spPr>
      </p:pic>
    </p:spTree>
    <p:extLst>
      <p:ext uri="{BB962C8B-B14F-4D97-AF65-F5344CB8AC3E}">
        <p14:creationId xmlns:p14="http://schemas.microsoft.com/office/powerpoint/2010/main" val="3006307438"/>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C6FCE-B05A-4021-8CC2-0F7835511B05}"/>
              </a:ext>
            </a:extLst>
          </p:cNvPr>
          <p:cNvPicPr>
            <a:picLocks noChangeAspect="1"/>
          </p:cNvPicPr>
          <p:nvPr/>
        </p:nvPicPr>
        <p:blipFill>
          <a:blip r:embed="rId2"/>
          <a:stretch>
            <a:fillRect/>
          </a:stretch>
        </p:blipFill>
        <p:spPr>
          <a:xfrm>
            <a:off x="0" y="-2286"/>
            <a:ext cx="9144000" cy="5148071"/>
          </a:xfrm>
          <a:prstGeom prst="rect">
            <a:avLst/>
          </a:prstGeom>
        </p:spPr>
      </p:pic>
    </p:spTree>
    <p:extLst>
      <p:ext uri="{BB962C8B-B14F-4D97-AF65-F5344CB8AC3E}">
        <p14:creationId xmlns:p14="http://schemas.microsoft.com/office/powerpoint/2010/main" val="2984493928"/>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56D6DB6-ECD9-46B6-8722-F09C87A4BC79}"/>
              </a:ext>
            </a:extLst>
          </p:cNvPr>
          <p:cNvSpPr txBox="1"/>
          <p:nvPr/>
        </p:nvSpPr>
        <p:spPr>
          <a:xfrm>
            <a:off x="1885950" y="78581"/>
            <a:ext cx="5372100" cy="854080"/>
          </a:xfrm>
          <a:prstGeom prst="rect">
            <a:avLst/>
          </a:prstGeom>
          <a:solidFill>
            <a:srgbClr val="887468">
              <a:alpha val="75000"/>
            </a:srgbClr>
          </a:solidFill>
        </p:spPr>
        <p:txBody>
          <a:bodyPr wrap="square" rtlCol="0">
            <a:spAutoFit/>
          </a:bodyPr>
          <a:lstStyle/>
          <a:p>
            <a:pPr algn="ctr" defTabSz="685800" fontAlgn="auto">
              <a:spcBef>
                <a:spcPts val="0"/>
              </a:spcBef>
              <a:spcAft>
                <a:spcPts val="0"/>
              </a:spcAft>
            </a:pPr>
            <a:r>
              <a:rPr lang="en-US" sz="4950" dirty="0">
                <a:solidFill>
                  <a:prstClr val="white"/>
                </a:solidFill>
                <a:latin typeface="Calibri" panose="020F0502020204030204"/>
              </a:rPr>
              <a:t>Encouraging Words</a:t>
            </a:r>
          </a:p>
        </p:txBody>
      </p:sp>
      <p:sp>
        <p:nvSpPr>
          <p:cNvPr id="11" name="TextBox 10">
            <a:extLst>
              <a:ext uri="{FF2B5EF4-FFF2-40B4-BE49-F238E27FC236}">
                <a16:creationId xmlns:a16="http://schemas.microsoft.com/office/drawing/2014/main" id="{B12298F8-F04A-436E-B550-61866D72F0C6}"/>
              </a:ext>
            </a:extLst>
          </p:cNvPr>
          <p:cNvSpPr txBox="1"/>
          <p:nvPr/>
        </p:nvSpPr>
        <p:spPr>
          <a:xfrm>
            <a:off x="407194" y="1112103"/>
            <a:ext cx="8336756" cy="3970318"/>
          </a:xfrm>
          <a:prstGeom prst="rect">
            <a:avLst/>
          </a:prstGeom>
          <a:solidFill>
            <a:srgbClr val="836B59">
              <a:alpha val="75000"/>
            </a:srgbClr>
          </a:solidFill>
        </p:spPr>
        <p:txBody>
          <a:bodyPr wrap="square" rtlCol="0">
            <a:spAutoFit/>
          </a:bodyPr>
          <a:lstStyle/>
          <a:p>
            <a:pPr algn="ctr" defTabSz="685800" fontAlgn="auto">
              <a:spcBef>
                <a:spcPts val="0"/>
              </a:spcBef>
              <a:spcAft>
                <a:spcPts val="0"/>
              </a:spcAft>
            </a:pPr>
            <a:r>
              <a:rPr lang="en-US" sz="3600" dirty="0">
                <a:solidFill>
                  <a:prstClr val="white"/>
                </a:solidFill>
                <a:latin typeface="Calibri" panose="020F0502020204030204"/>
              </a:rPr>
              <a:t>Need some encouragement in life?</a:t>
            </a:r>
          </a:p>
          <a:p>
            <a:pPr algn="ctr" defTabSz="685800" fontAlgn="auto">
              <a:spcBef>
                <a:spcPts val="0"/>
              </a:spcBef>
              <a:spcAft>
                <a:spcPts val="0"/>
              </a:spcAft>
            </a:pPr>
            <a:r>
              <a:rPr lang="en-US" sz="3600" dirty="0">
                <a:solidFill>
                  <a:prstClr val="white"/>
                </a:solidFill>
                <a:latin typeface="Calibri" panose="020F0502020204030204"/>
              </a:rPr>
              <a:t>Would you like to know how God feels about you?</a:t>
            </a:r>
          </a:p>
          <a:p>
            <a:pPr algn="ctr" defTabSz="685800" fontAlgn="auto">
              <a:spcBef>
                <a:spcPts val="0"/>
              </a:spcBef>
              <a:spcAft>
                <a:spcPts val="0"/>
              </a:spcAft>
            </a:pPr>
            <a:r>
              <a:rPr lang="en-US" sz="3600" dirty="0">
                <a:solidFill>
                  <a:prstClr val="white"/>
                </a:solidFill>
                <a:latin typeface="Calibri" panose="020F0502020204030204"/>
              </a:rPr>
              <a:t>Try an Encouraging Words session!</a:t>
            </a:r>
          </a:p>
          <a:p>
            <a:pPr marL="685800" indent="-685800" algn="ctr" defTabSz="685800" fontAlgn="auto">
              <a:spcBef>
                <a:spcPts val="0"/>
              </a:spcBef>
              <a:spcAft>
                <a:spcPts val="0"/>
              </a:spcAft>
              <a:buFontTx/>
              <a:buAutoNum type="arabicParenR"/>
            </a:pPr>
            <a:r>
              <a:rPr lang="en-US" sz="3600" dirty="0">
                <a:solidFill>
                  <a:prstClr val="white"/>
                </a:solidFill>
                <a:latin typeface="Calibri" panose="020F0502020204030204"/>
              </a:rPr>
              <a:t>Sign up @ Info Center</a:t>
            </a:r>
          </a:p>
          <a:p>
            <a:pPr marL="685800" indent="-685800" algn="ctr" defTabSz="685800" fontAlgn="auto">
              <a:spcBef>
                <a:spcPts val="0"/>
              </a:spcBef>
              <a:spcAft>
                <a:spcPts val="0"/>
              </a:spcAft>
              <a:buFontTx/>
              <a:buAutoNum type="arabicParenR"/>
            </a:pPr>
            <a:r>
              <a:rPr lang="en-US" sz="3600" dirty="0">
                <a:solidFill>
                  <a:prstClr val="white"/>
                </a:solidFill>
                <a:latin typeface="Calibri" panose="020F0502020204030204"/>
              </a:rPr>
              <a:t>Go to prayer room by Vineyard Kids entrance</a:t>
            </a:r>
          </a:p>
        </p:txBody>
      </p:sp>
    </p:spTree>
    <p:extLst>
      <p:ext uri="{BB962C8B-B14F-4D97-AF65-F5344CB8AC3E}">
        <p14:creationId xmlns:p14="http://schemas.microsoft.com/office/powerpoint/2010/main" val="1472282558"/>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theme/theme1.xml><?xml version="1.0" encoding="utf-8"?>
<a:theme xmlns:a="http://schemas.openxmlformats.org/drawingml/2006/main" name="Autum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utumn" id="{AE8443E2-615C-426C-8A9F-8F7579C56805}" vid="{CFB0D3BF-BFF6-484E-A9A5-FB59CB69351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Autumn</Template>
  <TotalTime>45024</TotalTime>
  <Words>830</Words>
  <Application>Microsoft Office PowerPoint</Application>
  <PresentationFormat>On-screen Show (16:9)</PresentationFormat>
  <Paragraphs>124</Paragraphs>
  <Slides>24</Slides>
  <Notes>16</Notes>
  <HiddenSlides>0</HiddenSlides>
  <MMClips>0</MMClips>
  <ScaleCrop>false</ScaleCrop>
  <HeadingPairs>
    <vt:vector size="6" baseType="variant">
      <vt:variant>
        <vt:lpstr>Fonts Used</vt:lpstr>
      </vt:variant>
      <vt:variant>
        <vt:i4>7</vt:i4>
      </vt:variant>
      <vt:variant>
        <vt:lpstr>Theme</vt:lpstr>
      </vt:variant>
      <vt:variant>
        <vt:i4>23</vt:i4>
      </vt:variant>
      <vt:variant>
        <vt:lpstr>Slide Titles</vt:lpstr>
      </vt:variant>
      <vt:variant>
        <vt:i4>24</vt:i4>
      </vt:variant>
    </vt:vector>
  </HeadingPairs>
  <TitlesOfParts>
    <vt:vector size="54" baseType="lpstr">
      <vt:lpstr>Corbel</vt:lpstr>
      <vt:lpstr>Tw Cen MT</vt:lpstr>
      <vt:lpstr>Arial</vt:lpstr>
      <vt:lpstr>Calibri</vt:lpstr>
      <vt:lpstr>Wingdings</vt:lpstr>
      <vt:lpstr>Calibri Light</vt:lpstr>
      <vt:lpstr>Arial Black</vt:lpstr>
      <vt:lpstr>Autumn</vt:lpstr>
      <vt:lpstr>Custom Design</vt:lpstr>
      <vt:lpstr>1_Custom Design</vt:lpstr>
      <vt:lpstr>2_Custom Design</vt:lpstr>
      <vt:lpstr>3_Custom Design</vt:lpstr>
      <vt:lpstr>4_Custom Design</vt:lpstr>
      <vt:lpstr>5_Custom Design</vt:lpstr>
      <vt:lpstr>6_Custom Design</vt:lpstr>
      <vt:lpstr>7_Custom Design</vt:lpstr>
      <vt:lpstr>Office Theme</vt:lpstr>
      <vt:lpstr>8_Custom Design</vt:lpstr>
      <vt:lpstr>9_Custom Design</vt:lpstr>
      <vt:lpstr>10_Custom Design</vt:lpstr>
      <vt:lpstr>11_Custom Design</vt:lpstr>
      <vt:lpstr>12_Custom Design</vt:lpstr>
      <vt:lpstr>13_Custom Design</vt:lpstr>
      <vt:lpstr>14_Custom Design</vt:lpstr>
      <vt:lpstr>15_Custom Design</vt:lpstr>
      <vt:lpstr>16_Custom Design</vt:lpstr>
      <vt:lpstr>17_Custom Design</vt:lpstr>
      <vt:lpstr>18_Custom Design</vt:lpstr>
      <vt:lpstr>19_Custom Design</vt:lpstr>
      <vt:lpstr>1_Office Theme</vt:lpstr>
      <vt:lpstr>Vineyard Church of Davenport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 Iglesia La Vińa de Davenport:</vt:lpstr>
      <vt:lpstr>PowerPoint Presentation</vt:lpstr>
      <vt:lpstr>PowerPoint Presentation</vt:lpstr>
      <vt:lpstr>PowerPoint Presentation</vt:lpstr>
      <vt:lpstr>PowerPoint Presentation</vt:lpstr>
      <vt:lpstr>PowerPoint Presentation</vt:lpstr>
      <vt:lpstr>What’s this church all about?</vt:lpstr>
      <vt:lpstr>PowerPoint Presentation</vt:lpstr>
      <vt:lpstr>PowerPoint Presentation</vt:lpstr>
      <vt:lpstr>How’s Your Marriage?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HAPPENING at THE VINEYARD…..</dc:title>
  <dc:creator>Alan</dc:creator>
  <cp:lastModifiedBy>Shirlene Wise</cp:lastModifiedBy>
  <cp:revision>2452</cp:revision>
  <cp:lastPrinted>2018-10-25T20:00:52Z</cp:lastPrinted>
  <dcterms:created xsi:type="dcterms:W3CDTF">2011-02-17T15:46:50Z</dcterms:created>
  <dcterms:modified xsi:type="dcterms:W3CDTF">2020-02-24T22:09:09Z</dcterms:modified>
</cp:coreProperties>
</file>